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62" r:id="rId3"/>
    <p:sldId id="299" r:id="rId4"/>
    <p:sldId id="282" r:id="rId5"/>
    <p:sldId id="284" r:id="rId6"/>
    <p:sldId id="283" r:id="rId7"/>
    <p:sldId id="263" r:id="rId8"/>
    <p:sldId id="280" r:id="rId9"/>
    <p:sldId id="296" r:id="rId10"/>
    <p:sldId id="297" r:id="rId11"/>
    <p:sldId id="295" r:id="rId12"/>
    <p:sldId id="291" r:id="rId13"/>
    <p:sldId id="294" r:id="rId14"/>
    <p:sldId id="289" r:id="rId15"/>
    <p:sldId id="287" r:id="rId16"/>
    <p:sldId id="292" r:id="rId17"/>
    <p:sldId id="290" r:id="rId18"/>
    <p:sldId id="293" r:id="rId19"/>
    <p:sldId id="300" r:id="rId20"/>
    <p:sldId id="285" r:id="rId21"/>
    <p:sldId id="29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4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3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611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7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907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2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3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7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7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3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6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1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6D021-A6C2-472F-B2D8-37983708FB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BAE4CC-0F73-4944-AE0B-99F7F7470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henangoMaintenance@greaterops.org" TargetMode="External"/><Relationship Id="rId2" Type="http://schemas.openxmlformats.org/officeDocument/2006/relationships/hyperlink" Target="mailto:BroomeMaintenance@greaterops.or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E561BF-EB89-4D65-A30A-2C022AC83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23648" r="4106" b="22847"/>
          <a:stretch/>
        </p:blipFill>
        <p:spPr>
          <a:xfrm>
            <a:off x="715623" y="1099929"/>
            <a:ext cx="9090992" cy="341906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7F18F48-2FBA-4AD8-89FA-36A20F120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358" y="4280189"/>
            <a:ext cx="7103166" cy="2468880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Vehicle Accident Procedure</a:t>
            </a:r>
          </a:p>
          <a:p>
            <a:pPr algn="l"/>
            <a:r>
              <a:rPr lang="en-US" sz="4400" spc="-150" dirty="0"/>
              <a:t>Bulk Ordering </a:t>
            </a:r>
          </a:p>
          <a:p>
            <a:pPr algn="l"/>
            <a:r>
              <a:rPr lang="en-US" sz="4400" dirty="0"/>
              <a:t>Maintenance Updates</a:t>
            </a:r>
          </a:p>
          <a:p>
            <a:pPr algn="l"/>
            <a:endParaRPr lang="en-US" sz="44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0939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90805"/>
            <a:ext cx="11439144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spc="-80" dirty="0">
                <a:solidFill>
                  <a:schemeClr val="tx1"/>
                </a:solidFill>
              </a:rPr>
              <a:t>Bulk Ordering for Maintenance &amp; Kitchen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276984"/>
            <a:ext cx="11044294" cy="49382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800" spc="-70" dirty="0"/>
              <a:t>Examples of products ordered on the Maintenance &amp; Kitchen Supply Order Form include: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800" spc="-7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800" spc="-70" dirty="0"/>
              <a:t>Paper plates, cups, napkins, paper towels, </a:t>
            </a:r>
            <a:r>
              <a:rPr lang="en-US" sz="3800" spc="-40" dirty="0"/>
              <a:t>toilet paper, disposable gloves, dishwasher detergent,</a:t>
            </a:r>
            <a:r>
              <a:rPr lang="en-US" sz="3800" spc="-70" dirty="0"/>
              <a:t> </a:t>
            </a:r>
            <a:r>
              <a:rPr lang="en-US" sz="3800" spc="-70" dirty="0" err="1"/>
              <a:t>delimer</a:t>
            </a:r>
            <a:r>
              <a:rPr lang="en-US" sz="3800" spc="-70" dirty="0"/>
              <a:t>, rinse aid, garbage bags, cleaning products, etc.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800" spc="-150" dirty="0"/>
          </a:p>
          <a:p>
            <a:pPr marL="0" indent="0">
              <a:lnSpc>
                <a:spcPct val="110000"/>
              </a:lnSpc>
              <a:buNone/>
            </a:pPr>
            <a:endParaRPr lang="en-US" sz="3800" spc="-150" dirty="0"/>
          </a:p>
        </p:txBody>
      </p:sp>
    </p:spTree>
    <p:extLst>
      <p:ext uri="{BB962C8B-B14F-4D97-AF65-F5344CB8AC3E}">
        <p14:creationId xmlns:p14="http://schemas.microsoft.com/office/powerpoint/2010/main" val="23304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90805"/>
            <a:ext cx="11439144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spc="-80" dirty="0">
                <a:solidFill>
                  <a:schemeClr val="tx1"/>
                </a:solidFill>
              </a:rPr>
              <a:t>Maintenance &amp; Kitchen Supply Ordering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276984"/>
            <a:ext cx="11234166" cy="471233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800" spc="-150" dirty="0"/>
              <a:t>All requests for maintenance and kitchen supplies must be filled out on the “Maintenance &amp; Kitchen Supply Request Form” (fillable form on G-Drive).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spc="-15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800" spc="-100" dirty="0"/>
              <a:t>The person requesting the order should fill in the name of location, date, quantity requested, and “requested by” section. Please note specific amounts (e.g. 6 rolls, 1 case, etc.) to ensure the order is filled correct.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800" spc="-150" dirty="0"/>
          </a:p>
        </p:txBody>
      </p:sp>
    </p:spTree>
    <p:extLst>
      <p:ext uri="{BB962C8B-B14F-4D97-AF65-F5344CB8AC3E}">
        <p14:creationId xmlns:p14="http://schemas.microsoft.com/office/powerpoint/2010/main" val="15568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634486-BE6F-4956-A482-4307CE6A1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965" t="20489" r="13269" b="23723"/>
          <a:stretch/>
        </p:blipFill>
        <p:spPr>
          <a:xfrm>
            <a:off x="639510" y="294323"/>
            <a:ext cx="8343927" cy="6120765"/>
          </a:xfrm>
        </p:spPr>
      </p:pic>
    </p:spTree>
    <p:extLst>
      <p:ext uri="{BB962C8B-B14F-4D97-AF65-F5344CB8AC3E}">
        <p14:creationId xmlns:p14="http://schemas.microsoft.com/office/powerpoint/2010/main" val="24599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90805"/>
            <a:ext cx="11439144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spc="-80" dirty="0">
                <a:solidFill>
                  <a:schemeClr val="tx1"/>
                </a:solidFill>
              </a:rPr>
              <a:t>Maintenance &amp; Kitchen Supply Ordering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276984"/>
            <a:ext cx="10037445" cy="471233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800" dirty="0"/>
              <a:t>If there is a product that is not on the form, please manually add to one of the blank lines in the “Miscellaneous Products” section on 2</a:t>
            </a:r>
            <a:r>
              <a:rPr lang="en-US" sz="3800" baseline="30000" dirty="0"/>
              <a:t>nd</a:t>
            </a:r>
            <a:r>
              <a:rPr lang="en-US" sz="3800" dirty="0"/>
              <a:t> page.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ADE15-6DEE-43E8-A47E-760376099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92" t="38696" r="24511" b="32148"/>
          <a:stretch/>
        </p:blipFill>
        <p:spPr bwMode="auto">
          <a:xfrm>
            <a:off x="506730" y="1037230"/>
            <a:ext cx="11021197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48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90805"/>
            <a:ext cx="11439144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spc="-80" dirty="0">
                <a:solidFill>
                  <a:schemeClr val="tx1"/>
                </a:solidFill>
              </a:rPr>
              <a:t>Maintenance &amp; Kitchen Supply Ordering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276984"/>
            <a:ext cx="9951720" cy="471233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800" spc="-150" dirty="0"/>
              <a:t>Orders for maintenance and kitchen supplies are to be emailed bi-weekly to the Maintenance Department no later than the Fridays that timesheets are submitted.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spc="-150" dirty="0"/>
          </a:p>
        </p:txBody>
      </p:sp>
    </p:spTree>
    <p:extLst>
      <p:ext uri="{BB962C8B-B14F-4D97-AF65-F5344CB8AC3E}">
        <p14:creationId xmlns:p14="http://schemas.microsoft.com/office/powerpoint/2010/main" val="36877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90805"/>
            <a:ext cx="11439144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spc="-80" dirty="0">
                <a:solidFill>
                  <a:schemeClr val="tx1"/>
                </a:solidFill>
              </a:rPr>
              <a:t>Maintenance &amp; Kitchen Supply Ordering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276984"/>
            <a:ext cx="11234166" cy="471233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800" dirty="0"/>
              <a:t>Staff in Broome County will email the form to: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3400" dirty="0"/>
              <a:t>  </a:t>
            </a:r>
            <a:r>
              <a:rPr lang="en-US" sz="3800" dirty="0"/>
              <a:t>Distro- Broome Maintenance</a:t>
            </a:r>
          </a:p>
          <a:p>
            <a:pPr marL="857250" lvl="2" indent="0">
              <a:lnSpc>
                <a:spcPct val="110000"/>
              </a:lnSpc>
              <a:buNone/>
            </a:pPr>
            <a:r>
              <a:rPr lang="en-US" sz="3600" dirty="0">
                <a:hlinkClick r:id="rId2"/>
              </a:rPr>
              <a:t>BroomeMaintenance@greaterops.org</a:t>
            </a:r>
            <a:endParaRPr lang="en-US" sz="3600" dirty="0"/>
          </a:p>
          <a:p>
            <a:pPr marL="457200" lvl="1" indent="0">
              <a:lnSpc>
                <a:spcPct val="110000"/>
              </a:lnSpc>
              <a:buNone/>
            </a:pPr>
            <a:endParaRPr lang="en-US" sz="3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800" dirty="0"/>
              <a:t>Staff in Chenango County will email the form to: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800" dirty="0"/>
              <a:t>     Distro- Chenango Maintenance</a:t>
            </a:r>
          </a:p>
          <a:p>
            <a:pPr marL="800100" lvl="2" indent="0">
              <a:lnSpc>
                <a:spcPct val="110000"/>
              </a:lnSpc>
              <a:buNone/>
            </a:pPr>
            <a:r>
              <a:rPr lang="en-US" sz="3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ChenangoMaintenance@greaterops.org</a:t>
            </a:r>
            <a:endParaRPr lang="en-US" sz="3400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400" spc="-2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3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90805"/>
            <a:ext cx="11439144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spc="-80" dirty="0">
                <a:solidFill>
                  <a:schemeClr val="tx1"/>
                </a:solidFill>
              </a:rPr>
              <a:t>Maintenance &amp; Kitchen Supply Ordering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276984"/>
            <a:ext cx="10694670" cy="471233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800" spc="-100" dirty="0"/>
              <a:t>The order will be ready for pick-up on the following Friday (Pay Day).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sz="1200" spc="-1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800" spc="-150" dirty="0"/>
              <a:t>	</a:t>
            </a:r>
            <a:r>
              <a:rPr lang="en-US" sz="3800" u="sng" spc="-150" dirty="0"/>
              <a:t>Broome County</a:t>
            </a:r>
            <a:r>
              <a:rPr lang="en-US" sz="3800" spc="-150" dirty="0"/>
              <a:t> – Main Office Mail Room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spc="-15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800" spc="-150" dirty="0"/>
              <a:t>	</a:t>
            </a:r>
            <a:r>
              <a:rPr lang="en-US" sz="3800" u="sng" spc="-150" dirty="0"/>
              <a:t>Chenango County</a:t>
            </a:r>
            <a:r>
              <a:rPr lang="en-US" sz="3800" spc="-150" dirty="0"/>
              <a:t> – Maintenance 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8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90805"/>
            <a:ext cx="11439144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spc="-80" dirty="0">
                <a:solidFill>
                  <a:schemeClr val="tx1"/>
                </a:solidFill>
              </a:rPr>
              <a:t>Maintenance &amp; Kitchen Supply Ordering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29" y="1276984"/>
            <a:ext cx="10680384" cy="471233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800" spc="-60" dirty="0"/>
              <a:t>The Maintenance Department will communicate to program if any product is on backorder.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400" spc="-6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800" spc="-60" dirty="0"/>
              <a:t>The Maintenance Department will be responsible for replenishing stocked supplies.</a:t>
            </a:r>
          </a:p>
        </p:txBody>
      </p:sp>
    </p:spTree>
    <p:extLst>
      <p:ext uri="{BB962C8B-B14F-4D97-AF65-F5344CB8AC3E}">
        <p14:creationId xmlns:p14="http://schemas.microsoft.com/office/powerpoint/2010/main" val="6994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6" y="90805"/>
            <a:ext cx="1168889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spc="-80" dirty="0">
                <a:solidFill>
                  <a:schemeClr val="tx1"/>
                </a:solidFill>
              </a:rPr>
              <a:t>Maintenance and Kitchen Supply Ordering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276984"/>
            <a:ext cx="9923145" cy="471233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800" dirty="0"/>
              <a:t>Requests for maintenance and kitchen supplies should be placed prior to running out to avoid any emergency requests.</a:t>
            </a:r>
          </a:p>
        </p:txBody>
      </p:sp>
    </p:spTree>
    <p:extLst>
      <p:ext uri="{BB962C8B-B14F-4D97-AF65-F5344CB8AC3E}">
        <p14:creationId xmlns:p14="http://schemas.microsoft.com/office/powerpoint/2010/main" val="26564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6" y="90805"/>
            <a:ext cx="1168889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spc="-80" dirty="0">
                <a:solidFill>
                  <a:schemeClr val="tx1"/>
                </a:solidFill>
              </a:rPr>
              <a:t>Maintenance and Kitchen Supply Ordering Procedure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6D97A-639E-4F90-90C8-AC98CE101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65" y="1066744"/>
            <a:ext cx="489627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tx1"/>
                </a:solidFill>
              </a:rPr>
              <a:t>Vehicle Accident Procedure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8265216-DAD1-4203-BE47-5275A2526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61"/>
          <a:stretch/>
        </p:blipFill>
        <p:spPr>
          <a:xfrm rot="20518149">
            <a:off x="547739" y="3408650"/>
            <a:ext cx="2911078" cy="2528324"/>
          </a:xfrm>
          <a:effectLst>
            <a:softEdge rad="63500"/>
          </a:effec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156D458-57FE-4487-9901-1C1EB3056507}"/>
              </a:ext>
            </a:extLst>
          </p:cNvPr>
          <p:cNvSpPr txBox="1">
            <a:spLocks/>
          </p:cNvSpPr>
          <p:nvPr/>
        </p:nvSpPr>
        <p:spPr>
          <a:xfrm>
            <a:off x="728870" y="1276984"/>
            <a:ext cx="10774017" cy="4712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What to do if you get into an accident with an agency vehicle?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CE335A-C4CD-43F1-BB0F-163313A57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3"/>
          <a:stretch/>
        </p:blipFill>
        <p:spPr>
          <a:xfrm>
            <a:off x="4301668" y="2441934"/>
            <a:ext cx="6678182" cy="388348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9932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tx1"/>
                </a:solidFill>
              </a:rPr>
              <a:t>Maintenance Forms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276984"/>
            <a:ext cx="10366058" cy="47123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Maintenance Forms are located on the G-Drive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“Maintenance Procedures and Forms” folder.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17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809816" cy="13208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tx1"/>
                </a:solidFill>
              </a:rPr>
              <a:t>Vehicle Accident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551304"/>
            <a:ext cx="11841480" cy="489521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3200" dirty="0">
              <a:highlight>
                <a:srgbClr val="FFFF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200" dirty="0">
              <a:highlight>
                <a:srgbClr val="FFFF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070E8-3067-4714-AFCB-EF13F4DE8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2357436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7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tx1"/>
                </a:solidFill>
              </a:rPr>
              <a:t>Vehicle Accident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276984"/>
            <a:ext cx="11279886" cy="471233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800" dirty="0"/>
              <a:t>Take immediate action to prevent further damage at the scene of the accident: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400" dirty="0"/>
          </a:p>
          <a:p>
            <a:pPr marL="0" indent="0">
              <a:buNone/>
            </a:pPr>
            <a:r>
              <a:rPr lang="en-US" sz="3800" dirty="0"/>
              <a:t>	-Pull onto side of road to get you and your      	 	 vehicle out of traffic if possible.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3800" dirty="0"/>
              <a:t>	-Put on hazard lights.</a:t>
            </a:r>
          </a:p>
          <a:p>
            <a:pPr marL="0" indent="0">
              <a:buNone/>
            </a:pPr>
            <a:endParaRPr lang="en-US" sz="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800" spc="-150" dirty="0"/>
              <a:t>Call 911. Request assistance as needed.</a:t>
            </a:r>
          </a:p>
          <a:p>
            <a:pPr marL="0" indent="0">
              <a:buNone/>
            </a:pPr>
            <a:endParaRPr lang="en-US" sz="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800" dirty="0"/>
              <a:t>Notify your Supervisor.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tx1"/>
                </a:solidFill>
              </a:rPr>
              <a:t>Vehicle Accident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276984"/>
            <a:ext cx="11481054" cy="471233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800" dirty="0"/>
              <a:t>Supervisor will contact Maintenance, arrange transportation if needed, notify Fiscal Director, and notify HR Director (staff/client injury)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800" dirty="0"/>
              <a:t>Be courteous. Answer police questions. Give identifying information to the other party(</a:t>
            </a:r>
            <a:r>
              <a:rPr lang="en-US" sz="3800" dirty="0" err="1"/>
              <a:t>ies</a:t>
            </a:r>
            <a:r>
              <a:rPr lang="en-US" sz="3800" dirty="0"/>
              <a:t>) involved, but make </a:t>
            </a:r>
            <a:r>
              <a:rPr lang="en-US" sz="3800" u="sng" dirty="0"/>
              <a:t>no</a:t>
            </a:r>
            <a:r>
              <a:rPr lang="en-US" sz="3800" dirty="0"/>
              <a:t> comments about assuming responsibility.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tx1"/>
                </a:solidFill>
              </a:rPr>
              <a:t>Vehicle Accident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276984"/>
            <a:ext cx="11481054" cy="471233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800" dirty="0"/>
              <a:t>Remove Vehicle Accident Report Form from glove compartment and fill out completely.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800" dirty="0"/>
              <a:t>Secure names and addresses of all witnesses to the accident.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800" dirty="0"/>
              <a:t>Vehicle Accident Report must be scanned/emailed to </a:t>
            </a:r>
            <a:r>
              <a:rPr lang="en-US" sz="3800" spc="-40" dirty="0"/>
              <a:t>Fiscal Director asap upon return to program/department. </a:t>
            </a:r>
            <a:r>
              <a:rPr lang="en-US" sz="3800" dirty="0"/>
              <a:t>(Send original to the Fiscal Dept. – interoffice mail).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tx1"/>
                </a:solidFill>
              </a:rPr>
              <a:t>Vehicle Accident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238" y="907433"/>
            <a:ext cx="11649524" cy="504313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3800" spc="-150" dirty="0"/>
              <a:t>If vehicle needs to be towed during regular business hours, contact the Maintenance Department: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800" spc="-150" dirty="0"/>
              <a:t>	</a:t>
            </a:r>
            <a:r>
              <a:rPr lang="en-US" sz="3800" u="sng" spc="-150" dirty="0"/>
              <a:t>Broome County</a:t>
            </a:r>
            <a:r>
              <a:rPr lang="en-US" sz="3800" spc="-150" dirty="0"/>
              <a:t>: (607) 760-4135, (607) 427-1016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800" spc="-150" dirty="0"/>
              <a:t>	</a:t>
            </a:r>
            <a:r>
              <a:rPr lang="en-US" sz="3800" u="sng" spc="-150" dirty="0"/>
              <a:t>Chenango County</a:t>
            </a:r>
            <a:r>
              <a:rPr lang="en-US" sz="3800" spc="-150" dirty="0"/>
              <a:t>: (607) 316-0551, (607) 427-1016</a:t>
            </a:r>
          </a:p>
          <a:p>
            <a:pPr marL="0" indent="0">
              <a:buNone/>
            </a:pPr>
            <a:endParaRPr lang="en-US" sz="2000" spc="-15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3800" spc="-150" dirty="0"/>
              <a:t>If vehicle needs to be towed outside of regular business hours, contact the afterhours maintenance on-call phone: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800" spc="-150" dirty="0"/>
              <a:t>	</a:t>
            </a:r>
            <a:r>
              <a:rPr lang="en-US" sz="3800" u="sng" spc="-150" dirty="0"/>
              <a:t>Broome County</a:t>
            </a:r>
            <a:r>
              <a:rPr lang="en-US" sz="3800" spc="-150" dirty="0"/>
              <a:t>: (607) 221-5108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800" spc="-150" dirty="0"/>
              <a:t>	</a:t>
            </a:r>
            <a:r>
              <a:rPr lang="en-US" sz="3800" u="sng" spc="-150" dirty="0"/>
              <a:t>Chenango County</a:t>
            </a:r>
            <a:r>
              <a:rPr lang="en-US" sz="3800" spc="-150" dirty="0"/>
              <a:t>: (607) 316-0551</a:t>
            </a:r>
          </a:p>
          <a:p>
            <a:pPr marL="0" indent="0">
              <a:lnSpc>
                <a:spcPct val="80000"/>
              </a:lnSpc>
              <a:buNone/>
            </a:pPr>
            <a:endParaRPr lang="en-US" sz="600" spc="-150" dirty="0"/>
          </a:p>
          <a:p>
            <a:pPr marL="0" indent="0" algn="ctr">
              <a:buNone/>
            </a:pPr>
            <a:r>
              <a:rPr lang="en-US" sz="3800" spc="-150" dirty="0"/>
              <a:t> *If no answer, call Facilities Director at (607) 427-1016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8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551304"/>
            <a:ext cx="11841480" cy="5050664"/>
          </a:xfrm>
        </p:spPr>
        <p:txBody>
          <a:bodyPr>
            <a:normAutofit fontScale="70000" lnSpcReduction="20000"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300" spc="-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D79A9-155C-4804-9943-3F1C01205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75" t="17600" r="10825" b="7521"/>
          <a:stretch/>
        </p:blipFill>
        <p:spPr>
          <a:xfrm>
            <a:off x="2073811" y="173736"/>
            <a:ext cx="8044379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5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52679" cy="13208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tx1"/>
                </a:solidFill>
              </a:rPr>
              <a:t>Vehicle Accident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551304"/>
            <a:ext cx="11841480" cy="489521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3200" dirty="0">
              <a:highlight>
                <a:srgbClr val="FFFF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200" dirty="0">
              <a:highlight>
                <a:srgbClr val="FFFF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070E8-3067-4714-AFCB-EF13F4DE8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2357436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F9D8-03D2-4FF4-B69F-8013979E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90805"/>
            <a:ext cx="11439144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spc="-80" dirty="0">
                <a:solidFill>
                  <a:schemeClr val="tx1"/>
                </a:solidFill>
              </a:rPr>
              <a:t>Bulk Ordering for Maintenance &amp; Kitchen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95F3-D98D-492F-8F86-366ADC7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276984"/>
            <a:ext cx="11234166" cy="49382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800" dirty="0"/>
              <a:t>Greater Opportunities is now doing bulk ordering for maintenance and kitchen supplies (Stored at each Maintenance Department)</a:t>
            </a:r>
            <a:endParaRPr lang="en-US" sz="800" spc="-150" dirty="0"/>
          </a:p>
          <a:p>
            <a:pPr marL="0" indent="0">
              <a:lnSpc>
                <a:spcPct val="110000"/>
              </a:lnSpc>
              <a:buNone/>
            </a:pPr>
            <a:endParaRPr lang="en-US" sz="800" spc="-15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800" spc="-70" dirty="0"/>
              <a:t>Reduced costs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800" spc="-150" dirty="0"/>
              <a:t>Minimizes amount of supply storage needed at sites</a:t>
            </a:r>
            <a:endParaRPr lang="en-US" sz="3800" spc="-7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800" spc="-70" dirty="0"/>
              <a:t>Supplies readily available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3800" spc="-70" dirty="0"/>
              <a:t>Eliminates multiple brands of the same product</a:t>
            </a:r>
          </a:p>
          <a:p>
            <a:pPr marL="0" indent="0">
              <a:lnSpc>
                <a:spcPct val="110000"/>
              </a:lnSpc>
              <a:buNone/>
            </a:pPr>
            <a:endParaRPr lang="en-US" sz="800" spc="-150" dirty="0"/>
          </a:p>
          <a:p>
            <a:pPr marL="0" indent="0">
              <a:lnSpc>
                <a:spcPct val="110000"/>
              </a:lnSpc>
              <a:buNone/>
            </a:pPr>
            <a:endParaRPr lang="en-US" sz="3800" spc="-150" dirty="0"/>
          </a:p>
        </p:txBody>
      </p:sp>
    </p:spTree>
    <p:extLst>
      <p:ext uri="{BB962C8B-B14F-4D97-AF65-F5344CB8AC3E}">
        <p14:creationId xmlns:p14="http://schemas.microsoft.com/office/powerpoint/2010/main" val="19661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1570</TotalTime>
  <Words>710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Vehicle Accident Procedure</vt:lpstr>
      <vt:lpstr>Vehicle Accident Procedure</vt:lpstr>
      <vt:lpstr>Vehicle Accident Procedure</vt:lpstr>
      <vt:lpstr>Vehicle Accident Procedure</vt:lpstr>
      <vt:lpstr>Vehicle Accident Procedure</vt:lpstr>
      <vt:lpstr>PowerPoint Presentation</vt:lpstr>
      <vt:lpstr>Vehicle Accident Procedure</vt:lpstr>
      <vt:lpstr>Bulk Ordering for Maintenance &amp; Kitchen Supplies</vt:lpstr>
      <vt:lpstr>Bulk Ordering for Maintenance &amp; Kitchen Supplies</vt:lpstr>
      <vt:lpstr>Maintenance &amp; Kitchen Supply Ordering Procedure</vt:lpstr>
      <vt:lpstr>PowerPoint Presentation</vt:lpstr>
      <vt:lpstr>Maintenance &amp; Kitchen Supply Ordering Procedure</vt:lpstr>
      <vt:lpstr>Maintenance &amp; Kitchen Supply Ordering Procedure</vt:lpstr>
      <vt:lpstr>Maintenance &amp; Kitchen Supply Ordering Procedure</vt:lpstr>
      <vt:lpstr>Maintenance &amp; Kitchen Supply Ordering Procedure</vt:lpstr>
      <vt:lpstr>Maintenance &amp; Kitchen Supply Ordering Procedure</vt:lpstr>
      <vt:lpstr>Maintenance and Kitchen Supply Ordering Procedure</vt:lpstr>
      <vt:lpstr>Maintenance and Kitchen Supply Ordering Procedure</vt:lpstr>
      <vt:lpstr>Maintenance Forms Location</vt:lpstr>
      <vt:lpstr>Vehicle Accident Procedure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Dean, Brett</dc:creator>
  <cp:lastModifiedBy>Dean, Brett</cp:lastModifiedBy>
  <cp:revision>90</cp:revision>
  <dcterms:created xsi:type="dcterms:W3CDTF">2021-08-23T18:34:18Z</dcterms:created>
  <dcterms:modified xsi:type="dcterms:W3CDTF">2022-08-25T19:15:57Z</dcterms:modified>
</cp:coreProperties>
</file>