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9" r:id="rId1"/>
  </p:sldMasterIdLst>
  <p:notesMasterIdLst>
    <p:notesMasterId r:id="rId23"/>
  </p:notesMasterIdLst>
  <p:handoutMasterIdLst>
    <p:handoutMasterId r:id="rId24"/>
  </p:handoutMasterIdLst>
  <p:sldIdLst>
    <p:sldId id="388" r:id="rId2"/>
    <p:sldId id="387" r:id="rId3"/>
    <p:sldId id="360" r:id="rId4"/>
    <p:sldId id="361" r:id="rId5"/>
    <p:sldId id="362" r:id="rId6"/>
    <p:sldId id="363" r:id="rId7"/>
    <p:sldId id="372" r:id="rId8"/>
    <p:sldId id="371"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0A037-5932-EDED-1247-67DFCF87329C}" v="610" dt="2022-08-25T19:53:59.1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93883" autoAdjust="0"/>
  </p:normalViewPr>
  <p:slideViewPr>
    <p:cSldViewPr>
      <p:cViewPr varScale="1">
        <p:scale>
          <a:sx n="119" d="100"/>
          <a:sy n="119" d="100"/>
        </p:scale>
        <p:origin x="1464" y="102"/>
      </p:cViewPr>
      <p:guideLst>
        <p:guide orient="horz" pos="2160"/>
        <p:guide pos="2880"/>
      </p:guideLst>
    </p:cSldViewPr>
  </p:slideViewPr>
  <p:outlineViewPr>
    <p:cViewPr>
      <p:scale>
        <a:sx n="33" d="100"/>
        <a:sy n="33" d="100"/>
      </p:scale>
      <p:origin x="0" y="108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ius, Chelsey" userId="S::cdelius@greaterops.org::40955d16-c498-4989-969b-6d208154b72b" providerId="AD" clId="Web-{0890A037-5932-EDED-1247-67DFCF87329C}"/>
    <pc:docChg chg="addSld delSld modSld sldOrd addMainMaster delMainMaster modMainMaster">
      <pc:chgData name="Delius, Chelsey" userId="S::cdelius@greaterops.org::40955d16-c498-4989-969b-6d208154b72b" providerId="AD" clId="Web-{0890A037-5932-EDED-1247-67DFCF87329C}" dt="2022-08-25T19:53:57.416" v="771" actId="20577"/>
      <pc:docMkLst>
        <pc:docMk/>
      </pc:docMkLst>
      <pc:sldChg chg="addSp delSp modSp del mod setBg modClrScheme delDesignElem modShow chgLayout">
        <pc:chgData name="Delius, Chelsey" userId="S::cdelius@greaterops.org::40955d16-c498-4989-969b-6d208154b72b" providerId="AD" clId="Web-{0890A037-5932-EDED-1247-67DFCF87329C}" dt="2022-08-25T19:44:05.423" v="717"/>
        <pc:sldMkLst>
          <pc:docMk/>
          <pc:sldMk cId="0" sldId="256"/>
        </pc:sldMkLst>
        <pc:spChg chg="add del mod">
          <ac:chgData name="Delius, Chelsey" userId="S::cdelius@greaterops.org::40955d16-c498-4989-969b-6d208154b72b" providerId="AD" clId="Web-{0890A037-5932-EDED-1247-67DFCF87329C}" dt="2022-08-25T18:08:45.382" v="8"/>
          <ac:spMkLst>
            <pc:docMk/>
            <pc:sldMk cId="0" sldId="256"/>
            <ac:spMk id="3" creationId="{4F20CCB5-3032-9CF9-B867-0E3C24826927}"/>
          </ac:spMkLst>
        </pc:spChg>
        <pc:spChg chg="mod ord">
          <ac:chgData name="Delius, Chelsey" userId="S::cdelius@greaterops.org::40955d16-c498-4989-969b-6d208154b72b" providerId="AD" clId="Web-{0890A037-5932-EDED-1247-67DFCF87329C}" dt="2022-08-25T19:21:36.067" v="508"/>
          <ac:spMkLst>
            <pc:docMk/>
            <pc:sldMk cId="0" sldId="256"/>
            <ac:spMk id="3074" creationId="{BB66B361-9264-9BE0-8F04-B25E1364BFBF}"/>
          </ac:spMkLst>
        </pc:spChg>
        <pc:spChg chg="mod ord">
          <ac:chgData name="Delius, Chelsey" userId="S::cdelius@greaterops.org::40955d16-c498-4989-969b-6d208154b72b" providerId="AD" clId="Web-{0890A037-5932-EDED-1247-67DFCF87329C}" dt="2022-08-25T19:21:36.067" v="508"/>
          <ac:spMkLst>
            <pc:docMk/>
            <pc:sldMk cId="0" sldId="256"/>
            <ac:spMk id="5123" creationId="{E62CC6A6-9B88-704E-DC63-40A1298A7BDE}"/>
          </ac:spMkLst>
        </pc:spChg>
        <pc:spChg chg="add del">
          <ac:chgData name="Delius, Chelsey" userId="S::cdelius@greaterops.org::40955d16-c498-4989-969b-6d208154b72b" providerId="AD" clId="Web-{0890A037-5932-EDED-1247-67DFCF87329C}" dt="2022-08-25T18:11:24.471" v="20"/>
          <ac:spMkLst>
            <pc:docMk/>
            <pc:sldMk cId="0" sldId="256"/>
            <ac:spMk id="5127" creationId="{76B2CBBB-AF1C-447A-BF6F-B18A7233CFD6}"/>
          </ac:spMkLst>
        </pc:spChg>
        <pc:spChg chg="add del">
          <ac:chgData name="Delius, Chelsey" userId="S::cdelius@greaterops.org::40955d16-c498-4989-969b-6d208154b72b" providerId="AD" clId="Web-{0890A037-5932-EDED-1247-67DFCF87329C}" dt="2022-08-25T18:11:24.471" v="20"/>
          <ac:spMkLst>
            <pc:docMk/>
            <pc:sldMk cId="0" sldId="256"/>
            <ac:spMk id="5128" creationId="{45C497D1-E12B-468D-8A3E-DA12159B80FE}"/>
          </ac:spMkLst>
        </pc:spChg>
        <pc:spChg chg="add del">
          <ac:chgData name="Delius, Chelsey" userId="S::cdelius@greaterops.org::40955d16-c498-4989-969b-6d208154b72b" providerId="AD" clId="Web-{0890A037-5932-EDED-1247-67DFCF87329C}" dt="2022-08-25T18:11:24.471" v="20"/>
          <ac:spMkLst>
            <pc:docMk/>
            <pc:sldMk cId="0" sldId="256"/>
            <ac:spMk id="5129" creationId="{E85B6140-C717-4849-97CF-DF5F57D5581A}"/>
          </ac:spMkLst>
        </pc:spChg>
        <pc:spChg chg="add del">
          <ac:chgData name="Delius, Chelsey" userId="S::cdelius@greaterops.org::40955d16-c498-4989-969b-6d208154b72b" providerId="AD" clId="Web-{0890A037-5932-EDED-1247-67DFCF87329C}" dt="2022-08-25T18:09:04.524" v="11"/>
          <ac:spMkLst>
            <pc:docMk/>
            <pc:sldMk cId="0" sldId="256"/>
            <ac:spMk id="5130" creationId="{B86EEAC6-011F-4499-ACFF-2FDC742DB06D}"/>
          </ac:spMkLst>
        </pc:spChg>
        <pc:spChg chg="add del">
          <ac:chgData name="Delius, Chelsey" userId="S::cdelius@greaterops.org::40955d16-c498-4989-969b-6d208154b72b" providerId="AD" clId="Web-{0890A037-5932-EDED-1247-67DFCF87329C}" dt="2022-08-25T18:11:24.471" v="20"/>
          <ac:spMkLst>
            <pc:docMk/>
            <pc:sldMk cId="0" sldId="256"/>
            <ac:spMk id="5131" creationId="{C4B12541-9ED8-4D5C-91D5-BC28195BC1DF}"/>
          </ac:spMkLst>
        </pc:spChg>
        <pc:spChg chg="add del">
          <ac:chgData name="Delius, Chelsey" userId="S::cdelius@greaterops.org::40955d16-c498-4989-969b-6d208154b72b" providerId="AD" clId="Web-{0890A037-5932-EDED-1247-67DFCF87329C}" dt="2022-08-25T18:09:04.524" v="11"/>
          <ac:spMkLst>
            <pc:docMk/>
            <pc:sldMk cId="0" sldId="256"/>
            <ac:spMk id="5132" creationId="{6970F14D-B6E6-40EA-96B4-4E18D0CF9D8C}"/>
          </ac:spMkLst>
        </pc:spChg>
        <pc:spChg chg="add del">
          <ac:chgData name="Delius, Chelsey" userId="S::cdelius@greaterops.org::40955d16-c498-4989-969b-6d208154b72b" providerId="AD" clId="Web-{0890A037-5932-EDED-1247-67DFCF87329C}" dt="2022-08-25T18:11:24.471" v="20"/>
          <ac:spMkLst>
            <pc:docMk/>
            <pc:sldMk cId="0" sldId="256"/>
            <ac:spMk id="5133" creationId="{E48FDCDC-1FA4-49FA-98EE-BC36A11F1363}"/>
          </ac:spMkLst>
        </pc:spChg>
        <pc:spChg chg="add del">
          <ac:chgData name="Delius, Chelsey" userId="S::cdelius@greaterops.org::40955d16-c498-4989-969b-6d208154b72b" providerId="AD" clId="Web-{0890A037-5932-EDED-1247-67DFCF87329C}" dt="2022-08-25T18:09:04.524" v="11"/>
          <ac:spMkLst>
            <pc:docMk/>
            <pc:sldMk cId="0" sldId="256"/>
            <ac:spMk id="5134" creationId="{696A55C8-89F1-439D-863D-E208C0AC880F}"/>
          </ac:spMkLst>
        </pc:spChg>
        <pc:spChg chg="add del">
          <ac:chgData name="Delius, Chelsey" userId="S::cdelius@greaterops.org::40955d16-c498-4989-969b-6d208154b72b" providerId="AD" clId="Web-{0890A037-5932-EDED-1247-67DFCF87329C}" dt="2022-08-25T18:11:30.252" v="22"/>
          <ac:spMkLst>
            <pc:docMk/>
            <pc:sldMk cId="0" sldId="256"/>
            <ac:spMk id="5135" creationId="{76B2CBBB-AF1C-447A-BF6F-B18A7233CFD6}"/>
          </ac:spMkLst>
        </pc:spChg>
        <pc:spChg chg="add del">
          <ac:chgData name="Delius, Chelsey" userId="S::cdelius@greaterops.org::40955d16-c498-4989-969b-6d208154b72b" providerId="AD" clId="Web-{0890A037-5932-EDED-1247-67DFCF87329C}" dt="2022-08-25T18:09:04.524" v="11"/>
          <ac:spMkLst>
            <pc:docMk/>
            <pc:sldMk cId="0" sldId="256"/>
            <ac:spMk id="5136" creationId="{E4A1FD7E-EAEC-40B9-B75B-432F9DA75BA8}"/>
          </ac:spMkLst>
        </pc:spChg>
        <pc:spChg chg="add del">
          <ac:chgData name="Delius, Chelsey" userId="S::cdelius@greaterops.org::40955d16-c498-4989-969b-6d208154b72b" providerId="AD" clId="Web-{0890A037-5932-EDED-1247-67DFCF87329C}" dt="2022-08-25T18:11:30.252" v="22"/>
          <ac:spMkLst>
            <pc:docMk/>
            <pc:sldMk cId="0" sldId="256"/>
            <ac:spMk id="5137" creationId="{45C497D1-E12B-468D-8A3E-DA12159B80FE}"/>
          </ac:spMkLst>
        </pc:spChg>
        <pc:spChg chg="add del">
          <ac:chgData name="Delius, Chelsey" userId="S::cdelius@greaterops.org::40955d16-c498-4989-969b-6d208154b72b" providerId="AD" clId="Web-{0890A037-5932-EDED-1247-67DFCF87329C}" dt="2022-08-25T18:09:04.524" v="11"/>
          <ac:spMkLst>
            <pc:docMk/>
            <pc:sldMk cId="0" sldId="256"/>
            <ac:spMk id="5138" creationId="{AC88629E-396B-4C99-B284-F30AABDF2E1D}"/>
          </ac:spMkLst>
        </pc:spChg>
        <pc:spChg chg="add del">
          <ac:chgData name="Delius, Chelsey" userId="S::cdelius@greaterops.org::40955d16-c498-4989-969b-6d208154b72b" providerId="AD" clId="Web-{0890A037-5932-EDED-1247-67DFCF87329C}" dt="2022-08-25T18:11:30.252" v="22"/>
          <ac:spMkLst>
            <pc:docMk/>
            <pc:sldMk cId="0" sldId="256"/>
            <ac:spMk id="5139" creationId="{86A2FFA7-AD1B-4F18-ADD0-77D4CAEC3FFA}"/>
          </ac:spMkLst>
        </pc:spChg>
        <pc:spChg chg="add del">
          <ac:chgData name="Delius, Chelsey" userId="S::cdelius@greaterops.org::40955d16-c498-4989-969b-6d208154b72b" providerId="AD" clId="Web-{0890A037-5932-EDED-1247-67DFCF87329C}" dt="2022-08-25T18:11:13.392" v="18"/>
          <ac:spMkLst>
            <pc:docMk/>
            <pc:sldMk cId="0" sldId="256"/>
            <ac:spMk id="5140" creationId="{B86EEAC6-011F-4499-ACFF-2FDC742DB06D}"/>
          </ac:spMkLst>
        </pc:spChg>
        <pc:spChg chg="add del">
          <ac:chgData name="Delius, Chelsey" userId="S::cdelius@greaterops.org::40955d16-c498-4989-969b-6d208154b72b" providerId="AD" clId="Web-{0890A037-5932-EDED-1247-67DFCF87329C}" dt="2022-08-25T18:11:13.392" v="18"/>
          <ac:spMkLst>
            <pc:docMk/>
            <pc:sldMk cId="0" sldId="256"/>
            <ac:spMk id="5141" creationId="{6970F14D-B6E6-40EA-96B4-4E18D0CF9D8C}"/>
          </ac:spMkLst>
        </pc:spChg>
        <pc:spChg chg="add del">
          <ac:chgData name="Delius, Chelsey" userId="S::cdelius@greaterops.org::40955d16-c498-4989-969b-6d208154b72b" providerId="AD" clId="Web-{0890A037-5932-EDED-1247-67DFCF87329C}" dt="2022-08-25T18:11:13.392" v="18"/>
          <ac:spMkLst>
            <pc:docMk/>
            <pc:sldMk cId="0" sldId="256"/>
            <ac:spMk id="5142" creationId="{F13A95FF-1A75-49AA-86AE-EED61BD0E408}"/>
          </ac:spMkLst>
        </pc:spChg>
        <pc:spChg chg="add del">
          <ac:chgData name="Delius, Chelsey" userId="S::cdelius@greaterops.org::40955d16-c498-4989-969b-6d208154b72b" providerId="AD" clId="Web-{0890A037-5932-EDED-1247-67DFCF87329C}" dt="2022-08-25T18:11:30.252" v="22"/>
          <ac:spMkLst>
            <pc:docMk/>
            <pc:sldMk cId="0" sldId="256"/>
            <ac:spMk id="5143" creationId="{353ADD76-2BDE-4B34-BBF2-F6E3C0DDA025}"/>
          </ac:spMkLst>
        </pc:spChg>
        <pc:spChg chg="add del">
          <ac:chgData name="Delius, Chelsey" userId="S::cdelius@greaterops.org::40955d16-c498-4989-969b-6d208154b72b" providerId="AD" clId="Web-{0890A037-5932-EDED-1247-67DFCF87329C}" dt="2022-08-25T18:11:30.252" v="22"/>
          <ac:spMkLst>
            <pc:docMk/>
            <pc:sldMk cId="0" sldId="256"/>
            <ac:spMk id="5144" creationId="{E44BA2E8-EBF6-4D04-87F1-3F81C80AADD2}"/>
          </ac:spMkLst>
        </pc:spChg>
        <pc:spChg chg="add">
          <ac:chgData name="Delius, Chelsey" userId="S::cdelius@greaterops.org::40955d16-c498-4989-969b-6d208154b72b" providerId="AD" clId="Web-{0890A037-5932-EDED-1247-67DFCF87329C}" dt="2022-08-25T19:21:36.067" v="508"/>
          <ac:spMkLst>
            <pc:docMk/>
            <pc:sldMk cId="0" sldId="256"/>
            <ac:spMk id="5145" creationId="{B86EEAC6-011F-4499-ACFF-2FDC742DB06D}"/>
          </ac:spMkLst>
        </pc:spChg>
        <pc:spChg chg="add del">
          <ac:chgData name="Delius, Chelsey" userId="S::cdelius@greaterops.org::40955d16-c498-4989-969b-6d208154b72b" providerId="AD" clId="Web-{0890A037-5932-EDED-1247-67DFCF87329C}" dt="2022-08-25T19:21:22.316" v="507"/>
          <ac:spMkLst>
            <pc:docMk/>
            <pc:sldMk cId="0" sldId="256"/>
            <ac:spMk id="5146" creationId="{76B2CBBB-AF1C-447A-BF6F-B18A7233CFD6}"/>
          </ac:spMkLst>
        </pc:spChg>
        <pc:spChg chg="add del">
          <ac:chgData name="Delius, Chelsey" userId="S::cdelius@greaterops.org::40955d16-c498-4989-969b-6d208154b72b" providerId="AD" clId="Web-{0890A037-5932-EDED-1247-67DFCF87329C}" dt="2022-08-25T19:21:22.316" v="507"/>
          <ac:spMkLst>
            <pc:docMk/>
            <pc:sldMk cId="0" sldId="256"/>
            <ac:spMk id="5147" creationId="{45C497D1-E12B-468D-8A3E-DA12159B80FE}"/>
          </ac:spMkLst>
        </pc:spChg>
        <pc:spChg chg="add del">
          <ac:chgData name="Delius, Chelsey" userId="S::cdelius@greaterops.org::40955d16-c498-4989-969b-6d208154b72b" providerId="AD" clId="Web-{0890A037-5932-EDED-1247-67DFCF87329C}" dt="2022-08-25T19:21:22.316" v="507"/>
          <ac:spMkLst>
            <pc:docMk/>
            <pc:sldMk cId="0" sldId="256"/>
            <ac:spMk id="5148" creationId="{E85B6140-C717-4849-97CF-DF5F57D5581A}"/>
          </ac:spMkLst>
        </pc:spChg>
        <pc:spChg chg="add del">
          <ac:chgData name="Delius, Chelsey" userId="S::cdelius@greaterops.org::40955d16-c498-4989-969b-6d208154b72b" providerId="AD" clId="Web-{0890A037-5932-EDED-1247-67DFCF87329C}" dt="2022-08-25T19:21:22.316" v="507"/>
          <ac:spMkLst>
            <pc:docMk/>
            <pc:sldMk cId="0" sldId="256"/>
            <ac:spMk id="5149" creationId="{C4B12541-9ED8-4D5C-91D5-BC28195BC1DF}"/>
          </ac:spMkLst>
        </pc:spChg>
        <pc:spChg chg="add del">
          <ac:chgData name="Delius, Chelsey" userId="S::cdelius@greaterops.org::40955d16-c498-4989-969b-6d208154b72b" providerId="AD" clId="Web-{0890A037-5932-EDED-1247-67DFCF87329C}" dt="2022-08-25T19:21:22.316" v="507"/>
          <ac:spMkLst>
            <pc:docMk/>
            <pc:sldMk cId="0" sldId="256"/>
            <ac:spMk id="5150" creationId="{E48FDCDC-1FA4-49FA-98EE-BC36A11F1363}"/>
          </ac:spMkLst>
        </pc:spChg>
        <pc:spChg chg="add">
          <ac:chgData name="Delius, Chelsey" userId="S::cdelius@greaterops.org::40955d16-c498-4989-969b-6d208154b72b" providerId="AD" clId="Web-{0890A037-5932-EDED-1247-67DFCF87329C}" dt="2022-08-25T19:21:36.067" v="508"/>
          <ac:spMkLst>
            <pc:docMk/>
            <pc:sldMk cId="0" sldId="256"/>
            <ac:spMk id="5151" creationId="{6970F14D-B6E6-40EA-96B4-4E18D0CF9D8C}"/>
          </ac:spMkLst>
        </pc:spChg>
        <pc:spChg chg="add">
          <ac:chgData name="Delius, Chelsey" userId="S::cdelius@greaterops.org::40955d16-c498-4989-969b-6d208154b72b" providerId="AD" clId="Web-{0890A037-5932-EDED-1247-67DFCF87329C}" dt="2022-08-25T19:21:36.067" v="508"/>
          <ac:spMkLst>
            <pc:docMk/>
            <pc:sldMk cId="0" sldId="256"/>
            <ac:spMk id="5152" creationId="{696A55C8-89F1-439D-863D-E208C0AC880F}"/>
          </ac:spMkLst>
        </pc:spChg>
        <pc:spChg chg="add">
          <ac:chgData name="Delius, Chelsey" userId="S::cdelius@greaterops.org::40955d16-c498-4989-969b-6d208154b72b" providerId="AD" clId="Web-{0890A037-5932-EDED-1247-67DFCF87329C}" dt="2022-08-25T19:21:36.067" v="508"/>
          <ac:spMkLst>
            <pc:docMk/>
            <pc:sldMk cId="0" sldId="256"/>
            <ac:spMk id="5153" creationId="{E4A1FD7E-EAEC-40B9-B75B-432F9DA75BA8}"/>
          </ac:spMkLst>
        </pc:spChg>
        <pc:spChg chg="add">
          <ac:chgData name="Delius, Chelsey" userId="S::cdelius@greaterops.org::40955d16-c498-4989-969b-6d208154b72b" providerId="AD" clId="Web-{0890A037-5932-EDED-1247-67DFCF87329C}" dt="2022-08-25T19:21:36.067" v="508"/>
          <ac:spMkLst>
            <pc:docMk/>
            <pc:sldMk cId="0" sldId="256"/>
            <ac:spMk id="5154" creationId="{AC88629E-396B-4C99-B284-F30AABDF2E1D}"/>
          </ac:spMkLst>
        </pc:spChg>
        <pc:picChg chg="add del mod">
          <ac:chgData name="Delius, Chelsey" userId="S::cdelius@greaterops.org::40955d16-c498-4989-969b-6d208154b72b" providerId="AD" clId="Web-{0890A037-5932-EDED-1247-67DFCF87329C}" dt="2022-08-25T18:08:45.382" v="9"/>
          <ac:picMkLst>
            <pc:docMk/>
            <pc:sldMk cId="0" sldId="256"/>
            <ac:picMk id="2" creationId="{9B08B28B-75FD-54DC-40C4-197D52FEFEC6}"/>
          </ac:picMkLst>
        </pc:picChg>
        <pc:picChg chg="add mod ord">
          <ac:chgData name="Delius, Chelsey" userId="S::cdelius@greaterops.org::40955d16-c498-4989-969b-6d208154b72b" providerId="AD" clId="Web-{0890A037-5932-EDED-1247-67DFCF87329C}" dt="2022-08-25T19:21:36.067" v="508"/>
          <ac:picMkLst>
            <pc:docMk/>
            <pc:sldMk cId="0" sldId="256"/>
            <ac:picMk id="5125" creationId="{A6FB3207-1964-CB8B-A9C6-13EC4F7DE9FE}"/>
          </ac:picMkLst>
        </pc:picChg>
      </pc:sldChg>
      <pc:sldChg chg="addSp delSp modSp del mod setBg modClrScheme chgLayout">
        <pc:chgData name="Delius, Chelsey" userId="S::cdelius@greaterops.org::40955d16-c498-4989-969b-6d208154b72b" providerId="AD" clId="Web-{0890A037-5932-EDED-1247-67DFCF87329C}" dt="2022-08-25T18:18:36.109" v="55"/>
        <pc:sldMkLst>
          <pc:docMk/>
          <pc:sldMk cId="0" sldId="335"/>
        </pc:sldMkLst>
        <pc:spChg chg="mod">
          <ac:chgData name="Delius, Chelsey" userId="S::cdelius@greaterops.org::40955d16-c498-4989-969b-6d208154b72b" providerId="AD" clId="Web-{0890A037-5932-EDED-1247-67DFCF87329C}" dt="2022-08-25T18:17:00.540" v="54"/>
          <ac:spMkLst>
            <pc:docMk/>
            <pc:sldMk cId="0" sldId="335"/>
            <ac:spMk id="2" creationId="{CFBE8294-7EBC-5E8A-9264-099F8FF2BF86}"/>
          </ac:spMkLst>
        </pc:spChg>
        <pc:spChg chg="add del">
          <ac:chgData name="Delius, Chelsey" userId="S::cdelius@greaterops.org::40955d16-c498-4989-969b-6d208154b72b" providerId="AD" clId="Web-{0890A037-5932-EDED-1247-67DFCF87329C}" dt="2022-08-25T18:17:00.540" v="54"/>
          <ac:spMkLst>
            <pc:docMk/>
            <pc:sldMk cId="0" sldId="335"/>
            <ac:spMk id="26632" creationId="{94DA05E1-7869-4FBE-837E-1B62E9D78A0B}"/>
          </ac:spMkLst>
        </pc:spChg>
        <pc:spChg chg="add del">
          <ac:chgData name="Delius, Chelsey" userId="S::cdelius@greaterops.org::40955d16-c498-4989-969b-6d208154b72b" providerId="AD" clId="Web-{0890A037-5932-EDED-1247-67DFCF87329C}" dt="2022-08-25T18:17:00.540" v="54"/>
          <ac:spMkLst>
            <pc:docMk/>
            <pc:sldMk cId="0" sldId="335"/>
            <ac:spMk id="26634" creationId="{89BAAE7D-1EA6-4D3B-96B5-43F5B61782D9}"/>
          </ac:spMkLst>
        </pc:spChg>
        <pc:spChg chg="add del">
          <ac:chgData name="Delius, Chelsey" userId="S::cdelius@greaterops.org::40955d16-c498-4989-969b-6d208154b72b" providerId="AD" clId="Web-{0890A037-5932-EDED-1247-67DFCF87329C}" dt="2022-08-25T18:17:00.540" v="54"/>
          <ac:spMkLst>
            <pc:docMk/>
            <pc:sldMk cId="0" sldId="335"/>
            <ac:spMk id="26636" creationId="{3CD47BD6-B753-40AF-80C8-F8DFCC5484C6}"/>
          </ac:spMkLst>
        </pc:spChg>
        <pc:spChg chg="add del">
          <ac:chgData name="Delius, Chelsey" userId="S::cdelius@greaterops.org::40955d16-c498-4989-969b-6d208154b72b" providerId="AD" clId="Web-{0890A037-5932-EDED-1247-67DFCF87329C}" dt="2022-08-25T18:17:00.540" v="54"/>
          <ac:spMkLst>
            <pc:docMk/>
            <pc:sldMk cId="0" sldId="335"/>
            <ac:spMk id="26638" creationId="{9B67A1B2-B419-43BE-A0CA-9E2404A1A873}"/>
          </ac:spMkLst>
        </pc:spChg>
        <pc:spChg chg="add del">
          <ac:chgData name="Delius, Chelsey" userId="S::cdelius@greaterops.org::40955d16-c498-4989-969b-6d208154b72b" providerId="AD" clId="Web-{0890A037-5932-EDED-1247-67DFCF87329C}" dt="2022-08-25T18:17:00.540" v="54"/>
          <ac:spMkLst>
            <pc:docMk/>
            <pc:sldMk cId="0" sldId="335"/>
            <ac:spMk id="26640" creationId="{DE981F49-E49B-4139-932F-55F09B423BF3}"/>
          </ac:spMkLst>
        </pc:spChg>
        <pc:picChg chg="mod">
          <ac:chgData name="Delius, Chelsey" userId="S::cdelius@greaterops.org::40955d16-c498-4989-969b-6d208154b72b" providerId="AD" clId="Web-{0890A037-5932-EDED-1247-67DFCF87329C}" dt="2022-08-25T18:17:00.540" v="54"/>
          <ac:picMkLst>
            <pc:docMk/>
            <pc:sldMk cId="0" sldId="335"/>
            <ac:picMk id="26627" creationId="{59F4A67D-1EFC-AFC3-A6C9-7EF72861102F}"/>
          </ac:picMkLst>
        </pc:picChg>
      </pc:sldChg>
      <pc:sldChg chg="del mod modClrScheme chgLayout">
        <pc:chgData name="Delius, Chelsey" userId="S::cdelius@greaterops.org::40955d16-c498-4989-969b-6d208154b72b" providerId="AD" clId="Web-{0890A037-5932-EDED-1247-67DFCF87329C}" dt="2022-08-25T18:18:39.406" v="58"/>
        <pc:sldMkLst>
          <pc:docMk/>
          <pc:sldMk cId="0" sldId="355"/>
        </pc:sldMkLst>
      </pc:sldChg>
      <pc:sldChg chg="del mod modClrScheme chgLayout">
        <pc:chgData name="Delius, Chelsey" userId="S::cdelius@greaterops.org::40955d16-c498-4989-969b-6d208154b72b" providerId="AD" clId="Web-{0890A037-5932-EDED-1247-67DFCF87329C}" dt="2022-08-25T18:18:38.891" v="57"/>
        <pc:sldMkLst>
          <pc:docMk/>
          <pc:sldMk cId="0" sldId="356"/>
        </pc:sldMkLst>
      </pc:sldChg>
      <pc:sldChg chg="del mod modClrScheme chgLayout">
        <pc:chgData name="Delius, Chelsey" userId="S::cdelius@greaterops.org::40955d16-c498-4989-969b-6d208154b72b" providerId="AD" clId="Web-{0890A037-5932-EDED-1247-67DFCF87329C}" dt="2022-08-25T18:18:38.250" v="56"/>
        <pc:sldMkLst>
          <pc:docMk/>
          <pc:sldMk cId="0" sldId="357"/>
        </pc:sldMkLst>
      </pc:sldChg>
      <pc:sldChg chg="addSp delSp modSp mod modTransition setBg modClrScheme delDesignElem chgLayout">
        <pc:chgData name="Delius, Chelsey" userId="S::cdelius@greaterops.org::40955d16-c498-4989-969b-6d208154b72b" providerId="AD" clId="Web-{0890A037-5932-EDED-1247-67DFCF87329C}" dt="2022-08-25T19:47:34.109" v="742"/>
        <pc:sldMkLst>
          <pc:docMk/>
          <pc:sldMk cId="0" sldId="360"/>
        </pc:sldMkLst>
        <pc:spChg chg="mod">
          <ac:chgData name="Delius, Chelsey" userId="S::cdelius@greaterops.org::40955d16-c498-4989-969b-6d208154b72b" providerId="AD" clId="Web-{0890A037-5932-EDED-1247-67DFCF87329C}" dt="2022-08-25T18:09:19.572" v="14"/>
          <ac:spMkLst>
            <pc:docMk/>
            <pc:sldMk cId="0" sldId="360"/>
            <ac:spMk id="7171" creationId="{D3EED873-F2C2-A119-F739-5C088251D8D2}"/>
          </ac:spMkLst>
        </pc:spChg>
        <pc:spChg chg="add del">
          <ac:chgData name="Delius, Chelsey" userId="S::cdelius@greaterops.org::40955d16-c498-4989-969b-6d208154b72b" providerId="AD" clId="Web-{0890A037-5932-EDED-1247-67DFCF87329C}" dt="2022-08-25T19:21:22.316" v="507"/>
          <ac:spMkLst>
            <pc:docMk/>
            <pc:sldMk cId="0" sldId="360"/>
            <ac:spMk id="7173" creationId="{94DA05E1-7869-4FBE-837E-1B62E9D78A0B}"/>
          </ac:spMkLst>
        </pc:spChg>
        <pc:spChg chg="add del">
          <ac:chgData name="Delius, Chelsey" userId="S::cdelius@greaterops.org::40955d16-c498-4989-969b-6d208154b72b" providerId="AD" clId="Web-{0890A037-5932-EDED-1247-67DFCF87329C}" dt="2022-08-25T19:21:22.316" v="507"/>
          <ac:spMkLst>
            <pc:docMk/>
            <pc:sldMk cId="0" sldId="360"/>
            <ac:spMk id="7174" creationId="{89BAAE7D-1EA6-4D3B-96B5-43F5B61782D9}"/>
          </ac:spMkLst>
        </pc:spChg>
        <pc:spChg chg="add del">
          <ac:chgData name="Delius, Chelsey" userId="S::cdelius@greaterops.org::40955d16-c498-4989-969b-6d208154b72b" providerId="AD" clId="Web-{0890A037-5932-EDED-1247-67DFCF87329C}" dt="2022-08-25T19:21:22.316" v="507"/>
          <ac:spMkLst>
            <pc:docMk/>
            <pc:sldMk cId="0" sldId="360"/>
            <ac:spMk id="7175" creationId="{FD87B9B4-9010-42D1-85F6-D06089B74D41}"/>
          </ac:spMkLst>
        </pc:spChg>
        <pc:spChg chg="add del">
          <ac:chgData name="Delius, Chelsey" userId="S::cdelius@greaterops.org::40955d16-c498-4989-969b-6d208154b72b" providerId="AD" clId="Web-{0890A037-5932-EDED-1247-67DFCF87329C}" dt="2022-08-25T18:11:13.392" v="18"/>
          <ac:spMkLst>
            <pc:docMk/>
            <pc:sldMk cId="0" sldId="360"/>
            <ac:spMk id="7176" creationId="{DB8424AB-D56B-4256-866A-5B54DE93C20F}"/>
          </ac:spMkLst>
        </pc:spChg>
        <pc:spChg chg="add del">
          <ac:chgData name="Delius, Chelsey" userId="S::cdelius@greaterops.org::40955d16-c498-4989-969b-6d208154b72b" providerId="AD" clId="Web-{0890A037-5932-EDED-1247-67DFCF87329C}" dt="2022-08-25T19:21:22.316" v="507"/>
          <ac:spMkLst>
            <pc:docMk/>
            <pc:sldMk cId="0" sldId="360"/>
            <ac:spMk id="7177" creationId="{82DD801B-2672-4E03-B1B5-43918A6692BB}"/>
          </ac:spMkLst>
        </pc:spChg>
        <pc:spChg chg="add del">
          <ac:chgData name="Delius, Chelsey" userId="S::cdelius@greaterops.org::40955d16-c498-4989-969b-6d208154b72b" providerId="AD" clId="Web-{0890A037-5932-EDED-1247-67DFCF87329C}" dt="2022-08-25T18:11:13.392" v="18"/>
          <ac:spMkLst>
            <pc:docMk/>
            <pc:sldMk cId="0" sldId="360"/>
            <ac:spMk id="7178" creationId="{FC999C28-AD33-4EB7-A5F1-C06D10A5FDF7}"/>
          </ac:spMkLst>
        </pc:spChg>
        <pc:spChg chg="add">
          <ac:chgData name="Delius, Chelsey" userId="S::cdelius@greaterops.org::40955d16-c498-4989-969b-6d208154b72b" providerId="AD" clId="Web-{0890A037-5932-EDED-1247-67DFCF87329C}" dt="2022-08-25T19:22:11.382" v="511"/>
          <ac:spMkLst>
            <pc:docMk/>
            <pc:sldMk cId="0" sldId="360"/>
            <ac:spMk id="7179" creationId="{17115F77-2FAE-4CA7-9A7F-10D5F2C8F831}"/>
          </ac:spMkLst>
        </pc:spChg>
        <pc:spChg chg="add del">
          <ac:chgData name="Delius, Chelsey" userId="S::cdelius@greaterops.org::40955d16-c498-4989-969b-6d208154b72b" providerId="AD" clId="Web-{0890A037-5932-EDED-1247-67DFCF87329C}" dt="2022-08-25T18:11:13.392" v="18"/>
          <ac:spMkLst>
            <pc:docMk/>
            <pc:sldMk cId="0" sldId="360"/>
            <ac:spMk id="7180" creationId="{9203ABB4-7E2A-4248-9FE7-4A419AFF2F17}"/>
          </ac:spMkLst>
        </pc:spChg>
        <pc:spChg chg="add">
          <ac:chgData name="Delius, Chelsey" userId="S::cdelius@greaterops.org::40955d16-c498-4989-969b-6d208154b72b" providerId="AD" clId="Web-{0890A037-5932-EDED-1247-67DFCF87329C}" dt="2022-08-25T19:22:11.382" v="511"/>
          <ac:spMkLst>
            <pc:docMk/>
            <pc:sldMk cId="0" sldId="360"/>
            <ac:spMk id="7181" creationId="{5CD4C046-A04C-46CC-AFA3-6B0621F628C8}"/>
          </ac:spMkLst>
        </pc:spChg>
        <pc:spChg chg="add del">
          <ac:chgData name="Delius, Chelsey" userId="S::cdelius@greaterops.org::40955d16-c498-4989-969b-6d208154b72b" providerId="AD" clId="Web-{0890A037-5932-EDED-1247-67DFCF87329C}" dt="2022-08-25T18:11:13.392" v="18"/>
          <ac:spMkLst>
            <pc:docMk/>
            <pc:sldMk cId="0" sldId="360"/>
            <ac:spMk id="7182" creationId="{3126970D-C1E5-4FB1-84E8-86CB9CED1C80}"/>
          </ac:spMkLst>
        </pc:spChg>
        <pc:spChg chg="add">
          <ac:chgData name="Delius, Chelsey" userId="S::cdelius@greaterops.org::40955d16-c498-4989-969b-6d208154b72b" providerId="AD" clId="Web-{0890A037-5932-EDED-1247-67DFCF87329C}" dt="2022-08-25T19:22:11.382" v="511"/>
          <ac:spMkLst>
            <pc:docMk/>
            <pc:sldMk cId="0" sldId="360"/>
            <ac:spMk id="7183" creationId="{EB8AA617-0537-4ED7-91B6-66511A647507}"/>
          </ac:spMkLst>
        </pc:spChg>
        <pc:spChg chg="add">
          <ac:chgData name="Delius, Chelsey" userId="S::cdelius@greaterops.org::40955d16-c498-4989-969b-6d208154b72b" providerId="AD" clId="Web-{0890A037-5932-EDED-1247-67DFCF87329C}" dt="2022-08-25T19:22:11.382" v="511"/>
          <ac:spMkLst>
            <pc:docMk/>
            <pc:sldMk cId="0" sldId="360"/>
            <ac:spMk id="7184" creationId="{C2E8BF1F-CE61-45C5-92AC-552D23176C03}"/>
          </ac:spMkLst>
        </pc:spChg>
        <pc:picChg chg="mod ord">
          <ac:chgData name="Delius, Chelsey" userId="S::cdelius@greaterops.org::40955d16-c498-4989-969b-6d208154b72b" providerId="AD" clId="Web-{0890A037-5932-EDED-1247-67DFCF87329C}" dt="2022-08-25T19:22:11.382" v="511"/>
          <ac:picMkLst>
            <pc:docMk/>
            <pc:sldMk cId="0" sldId="360"/>
            <ac:picMk id="7170" creationId="{05C60FD9-BD50-7B98-BF6F-5BE6F23FF259}"/>
          </ac:picMkLst>
        </pc:picChg>
      </pc:sldChg>
      <pc:sldChg chg="addSp delSp modSp mod modTransition setBg modClrScheme delDesignElem chgLayout">
        <pc:chgData name="Delius, Chelsey" userId="S::cdelius@greaterops.org::40955d16-c498-4989-969b-6d208154b72b" providerId="AD" clId="Web-{0890A037-5932-EDED-1247-67DFCF87329C}" dt="2022-08-25T19:47:34.109" v="742"/>
        <pc:sldMkLst>
          <pc:docMk/>
          <pc:sldMk cId="0" sldId="361"/>
        </pc:sldMkLst>
        <pc:spChg chg="mod">
          <ac:chgData name="Delius, Chelsey" userId="S::cdelius@greaterops.org::40955d16-c498-4989-969b-6d208154b72b" providerId="AD" clId="Web-{0890A037-5932-EDED-1247-67DFCF87329C}" dt="2022-08-25T19:22:22.914" v="516"/>
          <ac:spMkLst>
            <pc:docMk/>
            <pc:sldMk cId="0" sldId="361"/>
            <ac:spMk id="8195" creationId="{C3BBAF8E-2E18-E97F-F57E-A227615DB04E}"/>
          </ac:spMkLst>
        </pc:spChg>
        <pc:spChg chg="add del">
          <ac:chgData name="Delius, Chelsey" userId="S::cdelius@greaterops.org::40955d16-c498-4989-969b-6d208154b72b" providerId="AD" clId="Web-{0890A037-5932-EDED-1247-67DFCF87329C}" dt="2022-08-25T18:11:55.520" v="27"/>
          <ac:spMkLst>
            <pc:docMk/>
            <pc:sldMk cId="0" sldId="361"/>
            <ac:spMk id="8197" creationId="{94DA05E1-7869-4FBE-837E-1B62E9D78A0B}"/>
          </ac:spMkLst>
        </pc:spChg>
        <pc:spChg chg="add del">
          <ac:chgData name="Delius, Chelsey" userId="S::cdelius@greaterops.org::40955d16-c498-4989-969b-6d208154b72b" providerId="AD" clId="Web-{0890A037-5932-EDED-1247-67DFCF87329C}" dt="2022-08-25T18:11:55.520" v="27"/>
          <ac:spMkLst>
            <pc:docMk/>
            <pc:sldMk cId="0" sldId="361"/>
            <ac:spMk id="8198" creationId="{89BAAE7D-1EA6-4D3B-96B5-43F5B61782D9}"/>
          </ac:spMkLst>
        </pc:spChg>
        <pc:spChg chg="add del">
          <ac:chgData name="Delius, Chelsey" userId="S::cdelius@greaterops.org::40955d16-c498-4989-969b-6d208154b72b" providerId="AD" clId="Web-{0890A037-5932-EDED-1247-67DFCF87329C}" dt="2022-08-25T18:11:55.520" v="27"/>
          <ac:spMkLst>
            <pc:docMk/>
            <pc:sldMk cId="0" sldId="361"/>
            <ac:spMk id="8199" creationId="{5BAF5E69-B360-45C0-8AB4-EE40DEB176C4}"/>
          </ac:spMkLst>
        </pc:spChg>
        <pc:spChg chg="add del">
          <ac:chgData name="Delius, Chelsey" userId="S::cdelius@greaterops.org::40955d16-c498-4989-969b-6d208154b72b" providerId="AD" clId="Web-{0890A037-5932-EDED-1247-67DFCF87329C}" dt="2022-08-25T18:11:13.392" v="18"/>
          <ac:spMkLst>
            <pc:docMk/>
            <pc:sldMk cId="0" sldId="361"/>
            <ac:spMk id="8200" creationId="{DB8424AB-D56B-4256-866A-5B54DE93C20F}"/>
          </ac:spMkLst>
        </pc:spChg>
        <pc:spChg chg="add del">
          <ac:chgData name="Delius, Chelsey" userId="S::cdelius@greaterops.org::40955d16-c498-4989-969b-6d208154b72b" providerId="AD" clId="Web-{0890A037-5932-EDED-1247-67DFCF87329C}" dt="2022-08-25T18:11:55.520" v="27"/>
          <ac:spMkLst>
            <pc:docMk/>
            <pc:sldMk cId="0" sldId="361"/>
            <ac:spMk id="8201" creationId="{63AEFC1D-84D1-45C9-A4D2-688221A5F2B1}"/>
          </ac:spMkLst>
        </pc:spChg>
        <pc:spChg chg="add del">
          <ac:chgData name="Delius, Chelsey" userId="S::cdelius@greaterops.org::40955d16-c498-4989-969b-6d208154b72b" providerId="AD" clId="Web-{0890A037-5932-EDED-1247-67DFCF87329C}" dt="2022-08-25T18:11:13.392" v="18"/>
          <ac:spMkLst>
            <pc:docMk/>
            <pc:sldMk cId="0" sldId="361"/>
            <ac:spMk id="8202" creationId="{FC999C28-AD33-4EB7-A5F1-C06D10A5FDF7}"/>
          </ac:spMkLst>
        </pc:spChg>
        <pc:spChg chg="add del">
          <ac:chgData name="Delius, Chelsey" userId="S::cdelius@greaterops.org::40955d16-c498-4989-969b-6d208154b72b" providerId="AD" clId="Web-{0890A037-5932-EDED-1247-67DFCF87329C}" dt="2022-08-25T18:11:55.520" v="27"/>
          <ac:spMkLst>
            <pc:docMk/>
            <pc:sldMk cId="0" sldId="361"/>
            <ac:spMk id="8203" creationId="{F13606D7-B7B7-4DF4-8F91-C2A5105A34E8}"/>
          </ac:spMkLst>
        </pc:spChg>
        <pc:spChg chg="add del">
          <ac:chgData name="Delius, Chelsey" userId="S::cdelius@greaterops.org::40955d16-c498-4989-969b-6d208154b72b" providerId="AD" clId="Web-{0890A037-5932-EDED-1247-67DFCF87329C}" dt="2022-08-25T18:11:13.392" v="18"/>
          <ac:spMkLst>
            <pc:docMk/>
            <pc:sldMk cId="0" sldId="361"/>
            <ac:spMk id="8204" creationId="{0864E5C9-52C9-4572-AC75-548B9B9C2648}"/>
          </ac:spMkLst>
        </pc:spChg>
        <pc:spChg chg="add del">
          <ac:chgData name="Delius, Chelsey" userId="S::cdelius@greaterops.org::40955d16-c498-4989-969b-6d208154b72b" providerId="AD" clId="Web-{0890A037-5932-EDED-1247-67DFCF87329C}" dt="2022-08-25T19:21:22.316" v="507"/>
          <ac:spMkLst>
            <pc:docMk/>
            <pc:sldMk cId="0" sldId="361"/>
            <ac:spMk id="8205" creationId="{94DA05E1-7869-4FBE-837E-1B62E9D78A0B}"/>
          </ac:spMkLst>
        </pc:spChg>
        <pc:spChg chg="add del">
          <ac:chgData name="Delius, Chelsey" userId="S::cdelius@greaterops.org::40955d16-c498-4989-969b-6d208154b72b" providerId="AD" clId="Web-{0890A037-5932-EDED-1247-67DFCF87329C}" dt="2022-08-25T18:11:13.392" v="18"/>
          <ac:spMkLst>
            <pc:docMk/>
            <pc:sldMk cId="0" sldId="361"/>
            <ac:spMk id="8206" creationId="{45CC6500-4DBD-4C34-BC14-2387FB483BEB}"/>
          </ac:spMkLst>
        </pc:spChg>
        <pc:spChg chg="add del">
          <ac:chgData name="Delius, Chelsey" userId="S::cdelius@greaterops.org::40955d16-c498-4989-969b-6d208154b72b" providerId="AD" clId="Web-{0890A037-5932-EDED-1247-67DFCF87329C}" dt="2022-08-25T19:21:22.316" v="507"/>
          <ac:spMkLst>
            <pc:docMk/>
            <pc:sldMk cId="0" sldId="361"/>
            <ac:spMk id="8207" creationId="{89BAAE7D-1EA6-4D3B-96B5-43F5B61782D9}"/>
          </ac:spMkLst>
        </pc:spChg>
        <pc:spChg chg="add del">
          <ac:chgData name="Delius, Chelsey" userId="S::cdelius@greaterops.org::40955d16-c498-4989-969b-6d208154b72b" providerId="AD" clId="Web-{0890A037-5932-EDED-1247-67DFCF87329C}" dt="2022-08-25T18:11:13.392" v="18"/>
          <ac:spMkLst>
            <pc:docMk/>
            <pc:sldMk cId="0" sldId="361"/>
            <ac:spMk id="8208" creationId="{4E34A3B6-BAD2-4156-BDC6-4736248BFDE0}"/>
          </ac:spMkLst>
        </pc:spChg>
        <pc:spChg chg="add del">
          <ac:chgData name="Delius, Chelsey" userId="S::cdelius@greaterops.org::40955d16-c498-4989-969b-6d208154b72b" providerId="AD" clId="Web-{0890A037-5932-EDED-1247-67DFCF87329C}" dt="2022-08-25T19:21:22.316" v="507"/>
          <ac:spMkLst>
            <pc:docMk/>
            <pc:sldMk cId="0" sldId="361"/>
            <ac:spMk id="8209" creationId="{8A6E2FE7-E5FD-48E2-9B6E-3AA5BA3ACDE9}"/>
          </ac:spMkLst>
        </pc:spChg>
        <pc:spChg chg="add del">
          <ac:chgData name="Delius, Chelsey" userId="S::cdelius@greaterops.org::40955d16-c498-4989-969b-6d208154b72b" providerId="AD" clId="Web-{0890A037-5932-EDED-1247-67DFCF87329C}" dt="2022-08-25T19:21:22.316" v="507"/>
          <ac:spMkLst>
            <pc:docMk/>
            <pc:sldMk cId="0" sldId="361"/>
            <ac:spMk id="8210" creationId="{384D8390-C24F-461A-964D-4CB30F1D829A}"/>
          </ac:spMkLst>
        </pc:spChg>
        <pc:spChg chg="add del">
          <ac:chgData name="Delius, Chelsey" userId="S::cdelius@greaterops.org::40955d16-c498-4989-969b-6d208154b72b" providerId="AD" clId="Web-{0890A037-5932-EDED-1247-67DFCF87329C}" dt="2022-08-25T19:21:22.316" v="507"/>
          <ac:spMkLst>
            <pc:docMk/>
            <pc:sldMk cId="0" sldId="361"/>
            <ac:spMk id="8211" creationId="{02C6A30C-D808-4DB2-9C0C-771442667374}"/>
          </ac:spMkLst>
        </pc:spChg>
        <pc:spChg chg="add del">
          <ac:chgData name="Delius, Chelsey" userId="S::cdelius@greaterops.org::40955d16-c498-4989-969b-6d208154b72b" providerId="AD" clId="Web-{0890A037-5932-EDED-1247-67DFCF87329C}" dt="2022-08-25T19:22:20.663" v="513"/>
          <ac:spMkLst>
            <pc:docMk/>
            <pc:sldMk cId="0" sldId="361"/>
            <ac:spMk id="8212" creationId="{17115F77-2FAE-4CA7-9A7F-10D5F2C8F831}"/>
          </ac:spMkLst>
        </pc:spChg>
        <pc:spChg chg="add del">
          <ac:chgData name="Delius, Chelsey" userId="S::cdelius@greaterops.org::40955d16-c498-4989-969b-6d208154b72b" providerId="AD" clId="Web-{0890A037-5932-EDED-1247-67DFCF87329C}" dt="2022-08-25T19:22:20.663" v="513"/>
          <ac:spMkLst>
            <pc:docMk/>
            <pc:sldMk cId="0" sldId="361"/>
            <ac:spMk id="8213" creationId="{5CD4C046-A04C-46CC-AFA3-6B0621F628C8}"/>
          </ac:spMkLst>
        </pc:spChg>
        <pc:spChg chg="add del">
          <ac:chgData name="Delius, Chelsey" userId="S::cdelius@greaterops.org::40955d16-c498-4989-969b-6d208154b72b" providerId="AD" clId="Web-{0890A037-5932-EDED-1247-67DFCF87329C}" dt="2022-08-25T19:22:20.663" v="513"/>
          <ac:spMkLst>
            <pc:docMk/>
            <pc:sldMk cId="0" sldId="361"/>
            <ac:spMk id="8214" creationId="{66C7A97A-A7DE-4DFB-8542-1E4BF24C7D31}"/>
          </ac:spMkLst>
        </pc:spChg>
        <pc:spChg chg="add del">
          <ac:chgData name="Delius, Chelsey" userId="S::cdelius@greaterops.org::40955d16-c498-4989-969b-6d208154b72b" providerId="AD" clId="Web-{0890A037-5932-EDED-1247-67DFCF87329C}" dt="2022-08-25T19:22:20.663" v="513"/>
          <ac:spMkLst>
            <pc:docMk/>
            <pc:sldMk cId="0" sldId="361"/>
            <ac:spMk id="8215" creationId="{BE111DB0-3D73-4D20-9D57-CEF5A0D865B9}"/>
          </ac:spMkLst>
        </pc:spChg>
        <pc:spChg chg="add del">
          <ac:chgData name="Delius, Chelsey" userId="S::cdelius@greaterops.org::40955d16-c498-4989-969b-6d208154b72b" providerId="AD" clId="Web-{0890A037-5932-EDED-1247-67DFCF87329C}" dt="2022-08-25T19:22:20.663" v="513"/>
          <ac:spMkLst>
            <pc:docMk/>
            <pc:sldMk cId="0" sldId="361"/>
            <ac:spMk id="8216" creationId="{027ADCA0-A066-4B16-8E1F-3C2483947B72}"/>
          </ac:spMkLst>
        </pc:spChg>
        <pc:spChg chg="add del">
          <ac:chgData name="Delius, Chelsey" userId="S::cdelius@greaterops.org::40955d16-c498-4989-969b-6d208154b72b" providerId="AD" clId="Web-{0890A037-5932-EDED-1247-67DFCF87329C}" dt="2022-08-25T19:22:22.914" v="515"/>
          <ac:spMkLst>
            <pc:docMk/>
            <pc:sldMk cId="0" sldId="361"/>
            <ac:spMk id="8218" creationId="{DB8424AB-D56B-4256-866A-5B54DE93C20F}"/>
          </ac:spMkLst>
        </pc:spChg>
        <pc:spChg chg="add del">
          <ac:chgData name="Delius, Chelsey" userId="S::cdelius@greaterops.org::40955d16-c498-4989-969b-6d208154b72b" providerId="AD" clId="Web-{0890A037-5932-EDED-1247-67DFCF87329C}" dt="2022-08-25T19:22:22.914" v="515"/>
          <ac:spMkLst>
            <pc:docMk/>
            <pc:sldMk cId="0" sldId="361"/>
            <ac:spMk id="8219" creationId="{FC999C28-AD33-4EB7-A5F1-C06D10A5FDF7}"/>
          </ac:spMkLst>
        </pc:spChg>
        <pc:spChg chg="add del">
          <ac:chgData name="Delius, Chelsey" userId="S::cdelius@greaterops.org::40955d16-c498-4989-969b-6d208154b72b" providerId="AD" clId="Web-{0890A037-5932-EDED-1247-67DFCF87329C}" dt="2022-08-25T19:22:22.914" v="515"/>
          <ac:spMkLst>
            <pc:docMk/>
            <pc:sldMk cId="0" sldId="361"/>
            <ac:spMk id="8220" creationId="{69373E92-F88D-4F0A-94DF-393703E7DA7D}"/>
          </ac:spMkLst>
        </pc:spChg>
        <pc:spChg chg="add del">
          <ac:chgData name="Delius, Chelsey" userId="S::cdelius@greaterops.org::40955d16-c498-4989-969b-6d208154b72b" providerId="AD" clId="Web-{0890A037-5932-EDED-1247-67DFCF87329C}" dt="2022-08-25T19:22:22.914" v="515"/>
          <ac:spMkLst>
            <pc:docMk/>
            <pc:sldMk cId="0" sldId="361"/>
            <ac:spMk id="8221" creationId="{C629DAA0-ADF6-43FD-9C99-483F722B56E2}"/>
          </ac:spMkLst>
        </pc:spChg>
        <pc:spChg chg="add del">
          <ac:chgData name="Delius, Chelsey" userId="S::cdelius@greaterops.org::40955d16-c498-4989-969b-6d208154b72b" providerId="AD" clId="Web-{0890A037-5932-EDED-1247-67DFCF87329C}" dt="2022-08-25T19:22:22.914" v="515"/>
          <ac:spMkLst>
            <pc:docMk/>
            <pc:sldMk cId="0" sldId="361"/>
            <ac:spMk id="8222" creationId="{F32C8C35-BF44-4CFB-9754-81F07C9812A7}"/>
          </ac:spMkLst>
        </pc:spChg>
        <pc:spChg chg="add">
          <ac:chgData name="Delius, Chelsey" userId="S::cdelius@greaterops.org::40955d16-c498-4989-969b-6d208154b72b" providerId="AD" clId="Web-{0890A037-5932-EDED-1247-67DFCF87329C}" dt="2022-08-25T19:22:22.914" v="516"/>
          <ac:spMkLst>
            <pc:docMk/>
            <pc:sldMk cId="0" sldId="361"/>
            <ac:spMk id="8224" creationId="{17115F77-2FAE-4CA7-9A7F-10D5F2C8F831}"/>
          </ac:spMkLst>
        </pc:spChg>
        <pc:spChg chg="add">
          <ac:chgData name="Delius, Chelsey" userId="S::cdelius@greaterops.org::40955d16-c498-4989-969b-6d208154b72b" providerId="AD" clId="Web-{0890A037-5932-EDED-1247-67DFCF87329C}" dt="2022-08-25T19:22:22.914" v="516"/>
          <ac:spMkLst>
            <pc:docMk/>
            <pc:sldMk cId="0" sldId="361"/>
            <ac:spMk id="8225" creationId="{5CD4C046-A04C-46CC-AFA3-6B0621F628C8}"/>
          </ac:spMkLst>
        </pc:spChg>
        <pc:spChg chg="add">
          <ac:chgData name="Delius, Chelsey" userId="S::cdelius@greaterops.org::40955d16-c498-4989-969b-6d208154b72b" providerId="AD" clId="Web-{0890A037-5932-EDED-1247-67DFCF87329C}" dt="2022-08-25T19:22:22.914" v="516"/>
          <ac:spMkLst>
            <pc:docMk/>
            <pc:sldMk cId="0" sldId="361"/>
            <ac:spMk id="8226" creationId="{66C7A97A-A7DE-4DFB-8542-1E4BF24C7D31}"/>
          </ac:spMkLst>
        </pc:spChg>
        <pc:spChg chg="add">
          <ac:chgData name="Delius, Chelsey" userId="S::cdelius@greaterops.org::40955d16-c498-4989-969b-6d208154b72b" providerId="AD" clId="Web-{0890A037-5932-EDED-1247-67DFCF87329C}" dt="2022-08-25T19:22:22.914" v="516"/>
          <ac:spMkLst>
            <pc:docMk/>
            <pc:sldMk cId="0" sldId="361"/>
            <ac:spMk id="8227" creationId="{BE111DB0-3D73-4D20-9D57-CEF5A0D865B9}"/>
          </ac:spMkLst>
        </pc:spChg>
        <pc:spChg chg="add">
          <ac:chgData name="Delius, Chelsey" userId="S::cdelius@greaterops.org::40955d16-c498-4989-969b-6d208154b72b" providerId="AD" clId="Web-{0890A037-5932-EDED-1247-67DFCF87329C}" dt="2022-08-25T19:22:22.914" v="516"/>
          <ac:spMkLst>
            <pc:docMk/>
            <pc:sldMk cId="0" sldId="361"/>
            <ac:spMk id="8228" creationId="{027ADCA0-A066-4B16-8E1F-3C2483947B72}"/>
          </ac:spMkLst>
        </pc:spChg>
        <pc:picChg chg="mod ord">
          <ac:chgData name="Delius, Chelsey" userId="S::cdelius@greaterops.org::40955d16-c498-4989-969b-6d208154b72b" providerId="AD" clId="Web-{0890A037-5932-EDED-1247-67DFCF87329C}" dt="2022-08-25T19:22:22.914" v="516"/>
          <ac:picMkLst>
            <pc:docMk/>
            <pc:sldMk cId="0" sldId="361"/>
            <ac:picMk id="8194" creationId="{D7EC9A20-5F54-E816-C119-27C775569CF3}"/>
          </ac:picMkLst>
        </pc:picChg>
      </pc:sldChg>
      <pc:sldChg chg="addSp delSp modSp mod modTransition setBg modClrScheme delDesignElem chgLayout">
        <pc:chgData name="Delius, Chelsey" userId="S::cdelius@greaterops.org::40955d16-c498-4989-969b-6d208154b72b" providerId="AD" clId="Web-{0890A037-5932-EDED-1247-67DFCF87329C}" dt="2022-08-25T19:48:18.909" v="743" actId="20577"/>
        <pc:sldMkLst>
          <pc:docMk/>
          <pc:sldMk cId="0" sldId="362"/>
        </pc:sldMkLst>
        <pc:spChg chg="mod">
          <ac:chgData name="Delius, Chelsey" userId="S::cdelius@greaterops.org::40955d16-c498-4989-969b-6d208154b72b" providerId="AD" clId="Web-{0890A037-5932-EDED-1247-67DFCF87329C}" dt="2022-08-25T19:48:18.909" v="743" actId="20577"/>
          <ac:spMkLst>
            <pc:docMk/>
            <pc:sldMk cId="0" sldId="362"/>
            <ac:spMk id="9219" creationId="{ED7DECC8-620C-D93D-D82F-A7DF7366FA5F}"/>
          </ac:spMkLst>
        </pc:spChg>
        <pc:spChg chg="add del">
          <ac:chgData name="Delius, Chelsey" userId="S::cdelius@greaterops.org::40955d16-c498-4989-969b-6d208154b72b" providerId="AD" clId="Web-{0890A037-5932-EDED-1247-67DFCF87329C}" dt="2022-08-25T19:21:22.316" v="507"/>
          <ac:spMkLst>
            <pc:docMk/>
            <pc:sldMk cId="0" sldId="362"/>
            <ac:spMk id="9221" creationId="{76B2CBBB-AF1C-447A-BF6F-B18A7233CFD6}"/>
          </ac:spMkLst>
        </pc:spChg>
        <pc:spChg chg="add del">
          <ac:chgData name="Delius, Chelsey" userId="S::cdelius@greaterops.org::40955d16-c498-4989-969b-6d208154b72b" providerId="AD" clId="Web-{0890A037-5932-EDED-1247-67DFCF87329C}" dt="2022-08-25T19:21:22.316" v="507"/>
          <ac:spMkLst>
            <pc:docMk/>
            <pc:sldMk cId="0" sldId="362"/>
            <ac:spMk id="9222" creationId="{45C497D1-E12B-468D-8A3E-DA12159B80FE}"/>
          </ac:spMkLst>
        </pc:spChg>
        <pc:spChg chg="add del">
          <ac:chgData name="Delius, Chelsey" userId="S::cdelius@greaterops.org::40955d16-c498-4989-969b-6d208154b72b" providerId="AD" clId="Web-{0890A037-5932-EDED-1247-67DFCF87329C}" dt="2022-08-25T19:22:32.899" v="518"/>
          <ac:spMkLst>
            <pc:docMk/>
            <pc:sldMk cId="0" sldId="362"/>
            <ac:spMk id="9223" creationId="{4F645BF8-7885-4398-80BC-4C0DF24F5CEE}"/>
          </ac:spMkLst>
        </pc:spChg>
        <pc:spChg chg="add del">
          <ac:chgData name="Delius, Chelsey" userId="S::cdelius@greaterops.org::40955d16-c498-4989-969b-6d208154b72b" providerId="AD" clId="Web-{0890A037-5932-EDED-1247-67DFCF87329C}" dt="2022-08-25T18:11:13.392" v="18"/>
          <ac:spMkLst>
            <pc:docMk/>
            <pc:sldMk cId="0" sldId="362"/>
            <ac:spMk id="9224" creationId="{4F645BF8-7885-4398-80BC-4C0DF24F5CEE}"/>
          </ac:spMkLst>
        </pc:spChg>
        <pc:spChg chg="add del">
          <ac:chgData name="Delius, Chelsey" userId="S::cdelius@greaterops.org::40955d16-c498-4989-969b-6d208154b72b" providerId="AD" clId="Web-{0890A037-5932-EDED-1247-67DFCF87329C}" dt="2022-08-25T19:22:32.899" v="518"/>
          <ac:spMkLst>
            <pc:docMk/>
            <pc:sldMk cId="0" sldId="362"/>
            <ac:spMk id="9225" creationId="{3212FB65-CD2B-4005-B910-132DCE19FCC7}"/>
          </ac:spMkLst>
        </pc:spChg>
        <pc:spChg chg="add del">
          <ac:chgData name="Delius, Chelsey" userId="S::cdelius@greaterops.org::40955d16-c498-4989-969b-6d208154b72b" providerId="AD" clId="Web-{0890A037-5932-EDED-1247-67DFCF87329C}" dt="2022-08-25T18:11:13.392" v="18"/>
          <ac:spMkLst>
            <pc:docMk/>
            <pc:sldMk cId="0" sldId="362"/>
            <ac:spMk id="9226" creationId="{3212FB65-CD2B-4005-B910-132DCE19FCC7}"/>
          </ac:spMkLst>
        </pc:spChg>
        <pc:spChg chg="add del">
          <ac:chgData name="Delius, Chelsey" userId="S::cdelius@greaterops.org::40955d16-c498-4989-969b-6d208154b72b" providerId="AD" clId="Web-{0890A037-5932-EDED-1247-67DFCF87329C}" dt="2022-08-25T19:22:32.899" v="518"/>
          <ac:spMkLst>
            <pc:docMk/>
            <pc:sldMk cId="0" sldId="362"/>
            <ac:spMk id="9227" creationId="{681577AD-DA5F-48B3-8FB9-5199BA9EE681}"/>
          </ac:spMkLst>
        </pc:spChg>
        <pc:spChg chg="add del">
          <ac:chgData name="Delius, Chelsey" userId="S::cdelius@greaterops.org::40955d16-c498-4989-969b-6d208154b72b" providerId="AD" clId="Web-{0890A037-5932-EDED-1247-67DFCF87329C}" dt="2022-08-25T18:11:13.392" v="18"/>
          <ac:spMkLst>
            <pc:docMk/>
            <pc:sldMk cId="0" sldId="362"/>
            <ac:spMk id="9228" creationId="{681577AD-DA5F-48B3-8FB9-5199BA9EE681}"/>
          </ac:spMkLst>
        </pc:spChg>
        <pc:spChg chg="add del">
          <ac:chgData name="Delius, Chelsey" userId="S::cdelius@greaterops.org::40955d16-c498-4989-969b-6d208154b72b" providerId="AD" clId="Web-{0890A037-5932-EDED-1247-67DFCF87329C}" dt="2022-08-25T19:22:35.805" v="520"/>
          <ac:spMkLst>
            <pc:docMk/>
            <pc:sldMk cId="0" sldId="362"/>
            <ac:spMk id="9229" creationId="{B86EEAC6-011F-4499-ACFF-2FDC742DB06D}"/>
          </ac:spMkLst>
        </pc:spChg>
        <pc:spChg chg="add del">
          <ac:chgData name="Delius, Chelsey" userId="S::cdelius@greaterops.org::40955d16-c498-4989-969b-6d208154b72b" providerId="AD" clId="Web-{0890A037-5932-EDED-1247-67DFCF87329C}" dt="2022-08-25T19:22:35.805" v="520"/>
          <ac:spMkLst>
            <pc:docMk/>
            <pc:sldMk cId="0" sldId="362"/>
            <ac:spMk id="9230" creationId="{6970F14D-B6E6-40EA-96B4-4E18D0CF9D8C}"/>
          </ac:spMkLst>
        </pc:spChg>
        <pc:spChg chg="add del">
          <ac:chgData name="Delius, Chelsey" userId="S::cdelius@greaterops.org::40955d16-c498-4989-969b-6d208154b72b" providerId="AD" clId="Web-{0890A037-5932-EDED-1247-67DFCF87329C}" dt="2022-08-25T19:22:35.805" v="520"/>
          <ac:spMkLst>
            <pc:docMk/>
            <pc:sldMk cId="0" sldId="362"/>
            <ac:spMk id="9231" creationId="{1FCF8D96-ACCE-4A38-BFE7-4D631184D16A}"/>
          </ac:spMkLst>
        </pc:spChg>
        <pc:spChg chg="add del">
          <ac:chgData name="Delius, Chelsey" userId="S::cdelius@greaterops.org::40955d16-c498-4989-969b-6d208154b72b" providerId="AD" clId="Web-{0890A037-5932-EDED-1247-67DFCF87329C}" dt="2022-08-25T19:22:38.040" v="522"/>
          <ac:spMkLst>
            <pc:docMk/>
            <pc:sldMk cId="0" sldId="362"/>
            <ac:spMk id="9233" creationId="{4F645BF8-7885-4398-80BC-4C0DF24F5CEE}"/>
          </ac:spMkLst>
        </pc:spChg>
        <pc:spChg chg="add del">
          <ac:chgData name="Delius, Chelsey" userId="S::cdelius@greaterops.org::40955d16-c498-4989-969b-6d208154b72b" providerId="AD" clId="Web-{0890A037-5932-EDED-1247-67DFCF87329C}" dt="2022-08-25T19:22:38.040" v="522"/>
          <ac:spMkLst>
            <pc:docMk/>
            <pc:sldMk cId="0" sldId="362"/>
            <ac:spMk id="9234" creationId="{3212FB65-CD2B-4005-B910-132DCE19FCC7}"/>
          </ac:spMkLst>
        </pc:spChg>
        <pc:spChg chg="add del">
          <ac:chgData name="Delius, Chelsey" userId="S::cdelius@greaterops.org::40955d16-c498-4989-969b-6d208154b72b" providerId="AD" clId="Web-{0890A037-5932-EDED-1247-67DFCF87329C}" dt="2022-08-25T19:22:38.040" v="522"/>
          <ac:spMkLst>
            <pc:docMk/>
            <pc:sldMk cId="0" sldId="362"/>
            <ac:spMk id="9235" creationId="{A5CF2FC8-D184-4B10-83A5-61FC2148BE2B}"/>
          </ac:spMkLst>
        </pc:spChg>
        <pc:spChg chg="add del">
          <ac:chgData name="Delius, Chelsey" userId="S::cdelius@greaterops.org::40955d16-c498-4989-969b-6d208154b72b" providerId="AD" clId="Web-{0890A037-5932-EDED-1247-67DFCF87329C}" dt="2022-08-25T19:23:26.543" v="531"/>
          <ac:spMkLst>
            <pc:docMk/>
            <pc:sldMk cId="0" sldId="362"/>
            <ac:spMk id="9237" creationId="{B86EEAC6-011F-4499-ACFF-2FDC742DB06D}"/>
          </ac:spMkLst>
        </pc:spChg>
        <pc:spChg chg="add del">
          <ac:chgData name="Delius, Chelsey" userId="S::cdelius@greaterops.org::40955d16-c498-4989-969b-6d208154b72b" providerId="AD" clId="Web-{0890A037-5932-EDED-1247-67DFCF87329C}" dt="2022-08-25T19:23:26.543" v="531"/>
          <ac:spMkLst>
            <pc:docMk/>
            <pc:sldMk cId="0" sldId="362"/>
            <ac:spMk id="9238" creationId="{6970F14D-B6E6-40EA-96B4-4E18D0CF9D8C}"/>
          </ac:spMkLst>
        </pc:spChg>
        <pc:spChg chg="add del">
          <ac:chgData name="Delius, Chelsey" userId="S::cdelius@greaterops.org::40955d16-c498-4989-969b-6d208154b72b" providerId="AD" clId="Web-{0890A037-5932-EDED-1247-67DFCF87329C}" dt="2022-08-25T19:23:26.543" v="531"/>
          <ac:spMkLst>
            <pc:docMk/>
            <pc:sldMk cId="0" sldId="362"/>
            <ac:spMk id="9239" creationId="{1FCF8D96-ACCE-4A38-BFE7-4D631184D16A}"/>
          </ac:spMkLst>
        </pc:spChg>
        <pc:spChg chg="add">
          <ac:chgData name="Delius, Chelsey" userId="S::cdelius@greaterops.org::40955d16-c498-4989-969b-6d208154b72b" providerId="AD" clId="Web-{0890A037-5932-EDED-1247-67DFCF87329C}" dt="2022-08-25T19:23:26.543" v="531"/>
          <ac:spMkLst>
            <pc:docMk/>
            <pc:sldMk cId="0" sldId="362"/>
            <ac:spMk id="9244" creationId="{4F645BF8-7885-4398-80BC-4C0DF24F5CEE}"/>
          </ac:spMkLst>
        </pc:spChg>
        <pc:spChg chg="add">
          <ac:chgData name="Delius, Chelsey" userId="S::cdelius@greaterops.org::40955d16-c498-4989-969b-6d208154b72b" providerId="AD" clId="Web-{0890A037-5932-EDED-1247-67DFCF87329C}" dt="2022-08-25T19:23:26.543" v="531"/>
          <ac:spMkLst>
            <pc:docMk/>
            <pc:sldMk cId="0" sldId="362"/>
            <ac:spMk id="9246" creationId="{3212FB65-CD2B-4005-B910-132DCE19FCC7}"/>
          </ac:spMkLst>
        </pc:spChg>
        <pc:spChg chg="add">
          <ac:chgData name="Delius, Chelsey" userId="S::cdelius@greaterops.org::40955d16-c498-4989-969b-6d208154b72b" providerId="AD" clId="Web-{0890A037-5932-EDED-1247-67DFCF87329C}" dt="2022-08-25T19:23:26.543" v="531"/>
          <ac:spMkLst>
            <pc:docMk/>
            <pc:sldMk cId="0" sldId="362"/>
            <ac:spMk id="9248" creationId="{A5CF2FC8-D184-4B10-83A5-61FC2148BE2B}"/>
          </ac:spMkLst>
        </pc:spChg>
        <pc:picChg chg="mod ord">
          <ac:chgData name="Delius, Chelsey" userId="S::cdelius@greaterops.org::40955d16-c498-4989-969b-6d208154b72b" providerId="AD" clId="Web-{0890A037-5932-EDED-1247-67DFCF87329C}" dt="2022-08-25T19:23:26.543" v="531"/>
          <ac:picMkLst>
            <pc:docMk/>
            <pc:sldMk cId="0" sldId="362"/>
            <ac:picMk id="9218" creationId="{A0D5A2CB-6D71-DF4E-033F-EF72D7C61FB7}"/>
          </ac:picMkLst>
        </pc:picChg>
      </pc:sldChg>
      <pc:sldChg chg="addSp delSp modSp mod modTransition setBg modClrScheme delDesignElem chgLayout">
        <pc:chgData name="Delius, Chelsey" userId="S::cdelius@greaterops.org::40955d16-c498-4989-969b-6d208154b72b" providerId="AD" clId="Web-{0890A037-5932-EDED-1247-67DFCF87329C}" dt="2022-08-25T19:47:34.109" v="742"/>
        <pc:sldMkLst>
          <pc:docMk/>
          <pc:sldMk cId="0" sldId="363"/>
        </pc:sldMkLst>
        <pc:spChg chg="mod ord">
          <ac:chgData name="Delius, Chelsey" userId="S::cdelius@greaterops.org::40955d16-c498-4989-969b-6d208154b72b" providerId="AD" clId="Web-{0890A037-5932-EDED-1247-67DFCF87329C}" dt="2022-08-25T19:42:55.153" v="715" actId="20577"/>
          <ac:spMkLst>
            <pc:docMk/>
            <pc:sldMk cId="0" sldId="363"/>
            <ac:spMk id="10243" creationId="{96743086-D24F-50D3-55CC-190B342A9743}"/>
          </ac:spMkLst>
        </pc:spChg>
        <pc:spChg chg="add del">
          <ac:chgData name="Delius, Chelsey" userId="S::cdelius@greaterops.org::40955d16-c498-4989-969b-6d208154b72b" providerId="AD" clId="Web-{0890A037-5932-EDED-1247-67DFCF87329C}" dt="2022-08-25T18:12:22.381" v="31"/>
          <ac:spMkLst>
            <pc:docMk/>
            <pc:sldMk cId="0" sldId="363"/>
            <ac:spMk id="10245" creationId="{484BE71E-17F6-49C2-9F47-25159D569BC5}"/>
          </ac:spMkLst>
        </pc:spChg>
        <pc:spChg chg="add del">
          <ac:chgData name="Delius, Chelsey" userId="S::cdelius@greaterops.org::40955d16-c498-4989-969b-6d208154b72b" providerId="AD" clId="Web-{0890A037-5932-EDED-1247-67DFCF87329C}" dt="2022-08-25T18:12:22.381" v="31"/>
          <ac:spMkLst>
            <pc:docMk/>
            <pc:sldMk cId="0" sldId="363"/>
            <ac:spMk id="10246" creationId="{DB488F35-4294-4D17-8D68-CCD80FDCCA43}"/>
          </ac:spMkLst>
        </pc:spChg>
        <pc:spChg chg="add del">
          <ac:chgData name="Delius, Chelsey" userId="S::cdelius@greaterops.org::40955d16-c498-4989-969b-6d208154b72b" providerId="AD" clId="Web-{0890A037-5932-EDED-1247-67DFCF87329C}" dt="2022-08-25T18:12:22.381" v="31"/>
          <ac:spMkLst>
            <pc:docMk/>
            <pc:sldMk cId="0" sldId="363"/>
            <ac:spMk id="10247" creationId="{B6092D12-C345-4C42-81BB-EEEAC5EDF3E2}"/>
          </ac:spMkLst>
        </pc:spChg>
        <pc:spChg chg="add del">
          <ac:chgData name="Delius, Chelsey" userId="S::cdelius@greaterops.org::40955d16-c498-4989-969b-6d208154b72b" providerId="AD" clId="Web-{0890A037-5932-EDED-1247-67DFCF87329C}" dt="2022-08-25T18:11:13.392" v="18"/>
          <ac:spMkLst>
            <pc:docMk/>
            <pc:sldMk cId="0" sldId="363"/>
            <ac:spMk id="10248" creationId="{17115F77-2FAE-4CA7-9A7F-10D5F2C8F831}"/>
          </ac:spMkLst>
        </pc:spChg>
        <pc:spChg chg="add del">
          <ac:chgData name="Delius, Chelsey" userId="S::cdelius@greaterops.org::40955d16-c498-4989-969b-6d208154b72b" providerId="AD" clId="Web-{0890A037-5932-EDED-1247-67DFCF87329C}" dt="2022-08-25T18:12:22.381" v="31"/>
          <ac:spMkLst>
            <pc:docMk/>
            <pc:sldMk cId="0" sldId="363"/>
            <ac:spMk id="10249" creationId="{8A02E91F-0583-4184-949B-A90DE2550EE9}"/>
          </ac:spMkLst>
        </pc:spChg>
        <pc:spChg chg="add del">
          <ac:chgData name="Delius, Chelsey" userId="S::cdelius@greaterops.org::40955d16-c498-4989-969b-6d208154b72b" providerId="AD" clId="Web-{0890A037-5932-EDED-1247-67DFCF87329C}" dt="2022-08-25T18:11:13.392" v="18"/>
          <ac:spMkLst>
            <pc:docMk/>
            <pc:sldMk cId="0" sldId="363"/>
            <ac:spMk id="10250" creationId="{5CD4C046-A04C-46CC-AFA3-6B0621F628C8}"/>
          </ac:spMkLst>
        </pc:spChg>
        <pc:spChg chg="add del">
          <ac:chgData name="Delius, Chelsey" userId="S::cdelius@greaterops.org::40955d16-c498-4989-969b-6d208154b72b" providerId="AD" clId="Web-{0890A037-5932-EDED-1247-67DFCF87329C}" dt="2022-08-25T19:22:52.556" v="525"/>
          <ac:spMkLst>
            <pc:docMk/>
            <pc:sldMk cId="0" sldId="363"/>
            <ac:spMk id="10251" creationId="{4F645BF8-7885-4398-80BC-4C0DF24F5CEE}"/>
          </ac:spMkLst>
        </pc:spChg>
        <pc:spChg chg="add del">
          <ac:chgData name="Delius, Chelsey" userId="S::cdelius@greaterops.org::40955d16-c498-4989-969b-6d208154b72b" providerId="AD" clId="Web-{0890A037-5932-EDED-1247-67DFCF87329C}" dt="2022-08-25T18:11:13.392" v="18"/>
          <ac:spMkLst>
            <pc:docMk/>
            <pc:sldMk cId="0" sldId="363"/>
            <ac:spMk id="10252" creationId="{EB8AA617-0537-4ED7-91B6-66511A647507}"/>
          </ac:spMkLst>
        </pc:spChg>
        <pc:spChg chg="add del">
          <ac:chgData name="Delius, Chelsey" userId="S::cdelius@greaterops.org::40955d16-c498-4989-969b-6d208154b72b" providerId="AD" clId="Web-{0890A037-5932-EDED-1247-67DFCF87329C}" dt="2022-08-25T19:22:52.556" v="525"/>
          <ac:spMkLst>
            <pc:docMk/>
            <pc:sldMk cId="0" sldId="363"/>
            <ac:spMk id="10253" creationId="{3212FB65-CD2B-4005-B910-132DCE19FCC7}"/>
          </ac:spMkLst>
        </pc:spChg>
        <pc:spChg chg="add del">
          <ac:chgData name="Delius, Chelsey" userId="S::cdelius@greaterops.org::40955d16-c498-4989-969b-6d208154b72b" providerId="AD" clId="Web-{0890A037-5932-EDED-1247-67DFCF87329C}" dt="2022-08-25T18:11:13.392" v="18"/>
          <ac:spMkLst>
            <pc:docMk/>
            <pc:sldMk cId="0" sldId="363"/>
            <ac:spMk id="10254" creationId="{C2E8BF1F-CE61-45C5-92AC-552D23176C03}"/>
          </ac:spMkLst>
        </pc:spChg>
        <pc:spChg chg="add del">
          <ac:chgData name="Delius, Chelsey" userId="S::cdelius@greaterops.org::40955d16-c498-4989-969b-6d208154b72b" providerId="AD" clId="Web-{0890A037-5932-EDED-1247-67DFCF87329C}" dt="2022-08-25T19:22:52.556" v="525"/>
          <ac:spMkLst>
            <pc:docMk/>
            <pc:sldMk cId="0" sldId="363"/>
            <ac:spMk id="10255" creationId="{B5DC95B7-2A72-483B-BA19-2BE751205541}"/>
          </ac:spMkLst>
        </pc:spChg>
        <pc:spChg chg="add del">
          <ac:chgData name="Delius, Chelsey" userId="S::cdelius@greaterops.org::40955d16-c498-4989-969b-6d208154b72b" providerId="AD" clId="Web-{0890A037-5932-EDED-1247-67DFCF87329C}" dt="2022-08-25T18:12:22.381" v="31"/>
          <ac:spMkLst>
            <pc:docMk/>
            <pc:sldMk cId="0" sldId="363"/>
            <ac:spMk id="10256" creationId="{90955CFF-AE70-4EDA-8E89-88F2FC6104E0}"/>
          </ac:spMkLst>
        </pc:spChg>
        <pc:spChg chg="add del">
          <ac:chgData name="Delius, Chelsey" userId="S::cdelius@greaterops.org::40955d16-c498-4989-969b-6d208154b72b" providerId="AD" clId="Web-{0890A037-5932-EDED-1247-67DFCF87329C}" dt="2022-08-25T19:22:52.556" v="525"/>
          <ac:spMkLst>
            <pc:docMk/>
            <pc:sldMk cId="0" sldId="363"/>
            <ac:spMk id="10257" creationId="{1C822AFE-7E96-4A51-9E55-FCAEACD21357}"/>
          </ac:spMkLst>
        </pc:spChg>
        <pc:spChg chg="add del">
          <ac:chgData name="Delius, Chelsey" userId="S::cdelius@greaterops.org::40955d16-c498-4989-969b-6d208154b72b" providerId="AD" clId="Web-{0890A037-5932-EDED-1247-67DFCF87329C}" dt="2022-08-25T18:12:52.461" v="38"/>
          <ac:spMkLst>
            <pc:docMk/>
            <pc:sldMk cId="0" sldId="363"/>
            <ac:spMk id="10258" creationId="{484BE71E-17F6-49C2-9F47-25159D569BC5}"/>
          </ac:spMkLst>
        </pc:spChg>
        <pc:spChg chg="add del">
          <ac:chgData name="Delius, Chelsey" userId="S::cdelius@greaterops.org::40955d16-c498-4989-969b-6d208154b72b" providerId="AD" clId="Web-{0890A037-5932-EDED-1247-67DFCF87329C}" dt="2022-08-25T18:12:52.461" v="38"/>
          <ac:spMkLst>
            <pc:docMk/>
            <pc:sldMk cId="0" sldId="363"/>
            <ac:spMk id="10259" creationId="{DB488F35-4294-4D17-8D68-CCD80FDCCA43}"/>
          </ac:spMkLst>
        </pc:spChg>
        <pc:spChg chg="add del">
          <ac:chgData name="Delius, Chelsey" userId="S::cdelius@greaterops.org::40955d16-c498-4989-969b-6d208154b72b" providerId="AD" clId="Web-{0890A037-5932-EDED-1247-67DFCF87329C}" dt="2022-08-25T19:22:52.556" v="525"/>
          <ac:spMkLst>
            <pc:docMk/>
            <pc:sldMk cId="0" sldId="363"/>
            <ac:spMk id="10260" creationId="{9169EA61-C175-4B7E-807B-58199DEA7FB3}"/>
          </ac:spMkLst>
        </pc:spChg>
        <pc:spChg chg="add del">
          <ac:chgData name="Delius, Chelsey" userId="S::cdelius@greaterops.org::40955d16-c498-4989-969b-6d208154b72b" providerId="AD" clId="Web-{0890A037-5932-EDED-1247-67DFCF87329C}" dt="2022-08-25T19:22:54.775" v="527"/>
          <ac:spMkLst>
            <pc:docMk/>
            <pc:sldMk cId="0" sldId="363"/>
            <ac:spMk id="10262" creationId="{4F645BF8-7885-4398-80BC-4C0DF24F5CEE}"/>
          </ac:spMkLst>
        </pc:spChg>
        <pc:spChg chg="add del">
          <ac:chgData name="Delius, Chelsey" userId="S::cdelius@greaterops.org::40955d16-c498-4989-969b-6d208154b72b" providerId="AD" clId="Web-{0890A037-5932-EDED-1247-67DFCF87329C}" dt="2022-08-25T19:22:54.775" v="527"/>
          <ac:spMkLst>
            <pc:docMk/>
            <pc:sldMk cId="0" sldId="363"/>
            <ac:spMk id="10263" creationId="{3212FB65-CD2B-4005-B910-132DCE19FCC7}"/>
          </ac:spMkLst>
        </pc:spChg>
        <pc:spChg chg="add del">
          <ac:chgData name="Delius, Chelsey" userId="S::cdelius@greaterops.org::40955d16-c498-4989-969b-6d208154b72b" providerId="AD" clId="Web-{0890A037-5932-EDED-1247-67DFCF87329C}" dt="2022-08-25T18:12:50.195" v="35"/>
          <ac:spMkLst>
            <pc:docMk/>
            <pc:sldMk cId="0" sldId="363"/>
            <ac:spMk id="10264" creationId="{484BE71E-17F6-49C2-9F47-25159D569BC5}"/>
          </ac:spMkLst>
        </pc:spChg>
        <pc:spChg chg="add del">
          <ac:chgData name="Delius, Chelsey" userId="S::cdelius@greaterops.org::40955d16-c498-4989-969b-6d208154b72b" providerId="AD" clId="Web-{0890A037-5932-EDED-1247-67DFCF87329C}" dt="2022-08-25T19:22:54.775" v="527"/>
          <ac:spMkLst>
            <pc:docMk/>
            <pc:sldMk cId="0" sldId="363"/>
            <ac:spMk id="10265" creationId="{A35CBD63-8F8F-47DC-9CE7-159E6161D872}"/>
          </ac:spMkLst>
        </pc:spChg>
        <pc:spChg chg="add del">
          <ac:chgData name="Delius, Chelsey" userId="S::cdelius@greaterops.org::40955d16-c498-4989-969b-6d208154b72b" providerId="AD" clId="Web-{0890A037-5932-EDED-1247-67DFCF87329C}" dt="2022-08-25T18:12:50.195" v="35"/>
          <ac:spMkLst>
            <pc:docMk/>
            <pc:sldMk cId="0" sldId="363"/>
            <ac:spMk id="10266" creationId="{DB488F35-4294-4D17-8D68-CCD80FDCCA43}"/>
          </ac:spMkLst>
        </pc:spChg>
        <pc:spChg chg="add del">
          <ac:chgData name="Delius, Chelsey" userId="S::cdelius@greaterops.org::40955d16-c498-4989-969b-6d208154b72b" providerId="AD" clId="Web-{0890A037-5932-EDED-1247-67DFCF87329C}" dt="2022-08-25T19:22:54.775" v="527"/>
          <ac:spMkLst>
            <pc:docMk/>
            <pc:sldMk cId="0" sldId="363"/>
            <ac:spMk id="10267" creationId="{CA0E3486-FD49-4921-B4F4-E5BB5C88AC79}"/>
          </ac:spMkLst>
        </pc:spChg>
        <pc:spChg chg="add del">
          <ac:chgData name="Delius, Chelsey" userId="S::cdelius@greaterops.org::40955d16-c498-4989-969b-6d208154b72b" providerId="AD" clId="Web-{0890A037-5932-EDED-1247-67DFCF87329C}" dt="2022-08-25T18:12:52.461" v="37"/>
          <ac:spMkLst>
            <pc:docMk/>
            <pc:sldMk cId="0" sldId="363"/>
            <ac:spMk id="10268" creationId="{76B2CBBB-AF1C-447A-BF6F-B18A7233CFD6}"/>
          </ac:spMkLst>
        </pc:spChg>
        <pc:spChg chg="add del">
          <ac:chgData name="Delius, Chelsey" userId="S::cdelius@greaterops.org::40955d16-c498-4989-969b-6d208154b72b" providerId="AD" clId="Web-{0890A037-5932-EDED-1247-67DFCF87329C}" dt="2022-08-25T18:12:52.461" v="37"/>
          <ac:spMkLst>
            <pc:docMk/>
            <pc:sldMk cId="0" sldId="363"/>
            <ac:spMk id="10269" creationId="{45C497D1-E12B-468D-8A3E-DA12159B80FE}"/>
          </ac:spMkLst>
        </pc:spChg>
        <pc:spChg chg="add del">
          <ac:chgData name="Delius, Chelsey" userId="S::cdelius@greaterops.org::40955d16-c498-4989-969b-6d208154b72b" providerId="AD" clId="Web-{0890A037-5932-EDED-1247-67DFCF87329C}" dt="2022-08-25T19:22:54.775" v="527"/>
          <ac:spMkLst>
            <pc:docMk/>
            <pc:sldMk cId="0" sldId="363"/>
            <ac:spMk id="10270" creationId="{83B4A72C-2924-4CE2-8674-7E02E182ED6D}"/>
          </ac:spMkLst>
        </pc:spChg>
        <pc:spChg chg="add del">
          <ac:chgData name="Delius, Chelsey" userId="S::cdelius@greaterops.org::40955d16-c498-4989-969b-6d208154b72b" providerId="AD" clId="Web-{0890A037-5932-EDED-1247-67DFCF87329C}" dt="2022-08-25T19:21:22.316" v="507"/>
          <ac:spMkLst>
            <pc:docMk/>
            <pc:sldMk cId="0" sldId="363"/>
            <ac:spMk id="10271" creationId="{484BE71E-17F6-49C2-9F47-25159D569BC5}"/>
          </ac:spMkLst>
        </pc:spChg>
        <pc:spChg chg="add del">
          <ac:chgData name="Delius, Chelsey" userId="S::cdelius@greaterops.org::40955d16-c498-4989-969b-6d208154b72b" providerId="AD" clId="Web-{0890A037-5932-EDED-1247-67DFCF87329C}" dt="2022-08-25T19:21:22.316" v="507"/>
          <ac:spMkLst>
            <pc:docMk/>
            <pc:sldMk cId="0" sldId="363"/>
            <ac:spMk id="10272" creationId="{DB488F35-4294-4D17-8D68-CCD80FDCCA43}"/>
          </ac:spMkLst>
        </pc:spChg>
        <pc:spChg chg="add del">
          <ac:chgData name="Delius, Chelsey" userId="S::cdelius@greaterops.org::40955d16-c498-4989-969b-6d208154b72b" providerId="AD" clId="Web-{0890A037-5932-EDED-1247-67DFCF87329C}" dt="2022-08-25T19:23:47.716" v="534"/>
          <ac:spMkLst>
            <pc:docMk/>
            <pc:sldMk cId="0" sldId="363"/>
            <ac:spMk id="10273" creationId="{4F645BF8-7885-4398-80BC-4C0DF24F5CEE}"/>
          </ac:spMkLst>
        </pc:spChg>
        <pc:spChg chg="add del">
          <ac:chgData name="Delius, Chelsey" userId="S::cdelius@greaterops.org::40955d16-c498-4989-969b-6d208154b72b" providerId="AD" clId="Web-{0890A037-5932-EDED-1247-67DFCF87329C}" dt="2022-08-25T19:23:47.716" v="534"/>
          <ac:spMkLst>
            <pc:docMk/>
            <pc:sldMk cId="0" sldId="363"/>
            <ac:spMk id="10274" creationId="{3212FB65-CD2B-4005-B910-132DCE19FCC7}"/>
          </ac:spMkLst>
        </pc:spChg>
        <pc:spChg chg="add del">
          <ac:chgData name="Delius, Chelsey" userId="S::cdelius@greaterops.org::40955d16-c498-4989-969b-6d208154b72b" providerId="AD" clId="Web-{0890A037-5932-EDED-1247-67DFCF87329C}" dt="2022-08-25T19:23:47.716" v="534"/>
          <ac:spMkLst>
            <pc:docMk/>
            <pc:sldMk cId="0" sldId="363"/>
            <ac:spMk id="10275" creationId="{681577AD-DA5F-48B3-8FB9-5199BA9EE681}"/>
          </ac:spMkLst>
        </pc:spChg>
        <pc:spChg chg="add del">
          <ac:chgData name="Delius, Chelsey" userId="S::cdelius@greaterops.org::40955d16-c498-4989-969b-6d208154b72b" providerId="AD" clId="Web-{0890A037-5932-EDED-1247-67DFCF87329C}" dt="2022-08-25T19:24:06.639" v="542"/>
          <ac:spMkLst>
            <pc:docMk/>
            <pc:sldMk cId="0" sldId="363"/>
            <ac:spMk id="10280" creationId="{4F645BF8-7885-4398-80BC-4C0DF24F5CEE}"/>
          </ac:spMkLst>
        </pc:spChg>
        <pc:spChg chg="add del">
          <ac:chgData name="Delius, Chelsey" userId="S::cdelius@greaterops.org::40955d16-c498-4989-969b-6d208154b72b" providerId="AD" clId="Web-{0890A037-5932-EDED-1247-67DFCF87329C}" dt="2022-08-25T19:24:06.639" v="542"/>
          <ac:spMkLst>
            <pc:docMk/>
            <pc:sldMk cId="0" sldId="363"/>
            <ac:spMk id="10282" creationId="{3212FB65-CD2B-4005-B910-132DCE19FCC7}"/>
          </ac:spMkLst>
        </pc:spChg>
        <pc:spChg chg="add del">
          <ac:chgData name="Delius, Chelsey" userId="S::cdelius@greaterops.org::40955d16-c498-4989-969b-6d208154b72b" providerId="AD" clId="Web-{0890A037-5932-EDED-1247-67DFCF87329C}" dt="2022-08-25T19:24:06.639" v="542"/>
          <ac:spMkLst>
            <pc:docMk/>
            <pc:sldMk cId="0" sldId="363"/>
            <ac:spMk id="10284" creationId="{B5DC95B7-2A72-483B-BA19-2BE751205541}"/>
          </ac:spMkLst>
        </pc:spChg>
        <pc:spChg chg="add del">
          <ac:chgData name="Delius, Chelsey" userId="S::cdelius@greaterops.org::40955d16-c498-4989-969b-6d208154b72b" providerId="AD" clId="Web-{0890A037-5932-EDED-1247-67DFCF87329C}" dt="2022-08-25T19:24:06.639" v="542"/>
          <ac:spMkLst>
            <pc:docMk/>
            <pc:sldMk cId="0" sldId="363"/>
            <ac:spMk id="10286" creationId="{1C822AFE-7E96-4A51-9E55-FCAEACD21357}"/>
          </ac:spMkLst>
        </pc:spChg>
        <pc:spChg chg="add del">
          <ac:chgData name="Delius, Chelsey" userId="S::cdelius@greaterops.org::40955d16-c498-4989-969b-6d208154b72b" providerId="AD" clId="Web-{0890A037-5932-EDED-1247-67DFCF87329C}" dt="2022-08-25T19:24:06.639" v="542"/>
          <ac:spMkLst>
            <pc:docMk/>
            <pc:sldMk cId="0" sldId="363"/>
            <ac:spMk id="10288" creationId="{9169EA61-C175-4B7E-807B-58199DEA7FB3}"/>
          </ac:spMkLst>
        </pc:spChg>
        <pc:spChg chg="add del">
          <ac:chgData name="Delius, Chelsey" userId="S::cdelius@greaterops.org::40955d16-c498-4989-969b-6d208154b72b" providerId="AD" clId="Web-{0890A037-5932-EDED-1247-67DFCF87329C}" dt="2022-08-25T19:24:00.498" v="537"/>
          <ac:spMkLst>
            <pc:docMk/>
            <pc:sldMk cId="0" sldId="363"/>
            <ac:spMk id="10293" creationId="{4F645BF8-7885-4398-80BC-4C0DF24F5CEE}"/>
          </ac:spMkLst>
        </pc:spChg>
        <pc:spChg chg="add del">
          <ac:chgData name="Delius, Chelsey" userId="S::cdelius@greaterops.org::40955d16-c498-4989-969b-6d208154b72b" providerId="AD" clId="Web-{0890A037-5932-EDED-1247-67DFCF87329C}" dt="2022-08-25T19:24:00.498" v="537"/>
          <ac:spMkLst>
            <pc:docMk/>
            <pc:sldMk cId="0" sldId="363"/>
            <ac:spMk id="10295" creationId="{3212FB65-CD2B-4005-B910-132DCE19FCC7}"/>
          </ac:spMkLst>
        </pc:spChg>
        <pc:spChg chg="add del">
          <ac:chgData name="Delius, Chelsey" userId="S::cdelius@greaterops.org::40955d16-c498-4989-969b-6d208154b72b" providerId="AD" clId="Web-{0890A037-5932-EDED-1247-67DFCF87329C}" dt="2022-08-25T19:24:00.498" v="537"/>
          <ac:spMkLst>
            <pc:docMk/>
            <pc:sldMk cId="0" sldId="363"/>
            <ac:spMk id="10297" creationId="{EE9F5D7F-1BBC-4096-ADA7-AA9C9E4D2868}"/>
          </ac:spMkLst>
        </pc:spChg>
        <pc:spChg chg="add del">
          <ac:chgData name="Delius, Chelsey" userId="S::cdelius@greaterops.org::40955d16-c498-4989-969b-6d208154b72b" providerId="AD" clId="Web-{0890A037-5932-EDED-1247-67DFCF87329C}" dt="2022-08-25T19:24:00.498" v="537"/>
          <ac:spMkLst>
            <pc:docMk/>
            <pc:sldMk cId="0" sldId="363"/>
            <ac:spMk id="10299" creationId="{06D370DD-716B-4528-B475-331F84CEA5A1}"/>
          </ac:spMkLst>
        </pc:spChg>
        <pc:spChg chg="add del">
          <ac:chgData name="Delius, Chelsey" userId="S::cdelius@greaterops.org::40955d16-c498-4989-969b-6d208154b72b" providerId="AD" clId="Web-{0890A037-5932-EDED-1247-67DFCF87329C}" dt="2022-08-25T19:24:00.498" v="537"/>
          <ac:spMkLst>
            <pc:docMk/>
            <pc:sldMk cId="0" sldId="363"/>
            <ac:spMk id="10301" creationId="{E79D076F-656A-4CD9-83AD-AF8F4B28CA49}"/>
          </ac:spMkLst>
        </pc:spChg>
        <pc:spChg chg="add del">
          <ac:chgData name="Delius, Chelsey" userId="S::cdelius@greaterops.org::40955d16-c498-4989-969b-6d208154b72b" providerId="AD" clId="Web-{0890A037-5932-EDED-1247-67DFCF87329C}" dt="2022-08-25T19:24:02.702" v="539"/>
          <ac:spMkLst>
            <pc:docMk/>
            <pc:sldMk cId="0" sldId="363"/>
            <ac:spMk id="10303" creationId="{4F645BF8-7885-4398-80BC-4C0DF24F5CEE}"/>
          </ac:spMkLst>
        </pc:spChg>
        <pc:spChg chg="add del">
          <ac:chgData name="Delius, Chelsey" userId="S::cdelius@greaterops.org::40955d16-c498-4989-969b-6d208154b72b" providerId="AD" clId="Web-{0890A037-5932-EDED-1247-67DFCF87329C}" dt="2022-08-25T19:24:02.702" v="539"/>
          <ac:spMkLst>
            <pc:docMk/>
            <pc:sldMk cId="0" sldId="363"/>
            <ac:spMk id="10304" creationId="{3212FB65-CD2B-4005-B910-132DCE19FCC7}"/>
          </ac:spMkLst>
        </pc:spChg>
        <pc:spChg chg="add del">
          <ac:chgData name="Delius, Chelsey" userId="S::cdelius@greaterops.org::40955d16-c498-4989-969b-6d208154b72b" providerId="AD" clId="Web-{0890A037-5932-EDED-1247-67DFCF87329C}" dt="2022-08-25T19:24:02.702" v="539"/>
          <ac:spMkLst>
            <pc:docMk/>
            <pc:sldMk cId="0" sldId="363"/>
            <ac:spMk id="10305" creationId="{B5DC95B7-2A72-483B-BA19-2BE751205541}"/>
          </ac:spMkLst>
        </pc:spChg>
        <pc:spChg chg="add del">
          <ac:chgData name="Delius, Chelsey" userId="S::cdelius@greaterops.org::40955d16-c498-4989-969b-6d208154b72b" providerId="AD" clId="Web-{0890A037-5932-EDED-1247-67DFCF87329C}" dt="2022-08-25T19:24:02.702" v="539"/>
          <ac:spMkLst>
            <pc:docMk/>
            <pc:sldMk cId="0" sldId="363"/>
            <ac:spMk id="10306" creationId="{1C822AFE-7E96-4A51-9E55-FCAEACD21357}"/>
          </ac:spMkLst>
        </pc:spChg>
        <pc:spChg chg="add del">
          <ac:chgData name="Delius, Chelsey" userId="S::cdelius@greaterops.org::40955d16-c498-4989-969b-6d208154b72b" providerId="AD" clId="Web-{0890A037-5932-EDED-1247-67DFCF87329C}" dt="2022-08-25T19:24:02.702" v="539"/>
          <ac:spMkLst>
            <pc:docMk/>
            <pc:sldMk cId="0" sldId="363"/>
            <ac:spMk id="10307" creationId="{9169EA61-C175-4B7E-807B-58199DEA7FB3}"/>
          </ac:spMkLst>
        </pc:spChg>
        <pc:spChg chg="add del">
          <ac:chgData name="Delius, Chelsey" userId="S::cdelius@greaterops.org::40955d16-c498-4989-969b-6d208154b72b" providerId="AD" clId="Web-{0890A037-5932-EDED-1247-67DFCF87329C}" dt="2022-08-25T19:24:06.639" v="541"/>
          <ac:spMkLst>
            <pc:docMk/>
            <pc:sldMk cId="0" sldId="363"/>
            <ac:spMk id="10309" creationId="{4F645BF8-7885-4398-80BC-4C0DF24F5CEE}"/>
          </ac:spMkLst>
        </pc:spChg>
        <pc:spChg chg="add del">
          <ac:chgData name="Delius, Chelsey" userId="S::cdelius@greaterops.org::40955d16-c498-4989-969b-6d208154b72b" providerId="AD" clId="Web-{0890A037-5932-EDED-1247-67DFCF87329C}" dt="2022-08-25T19:24:06.639" v="541"/>
          <ac:spMkLst>
            <pc:docMk/>
            <pc:sldMk cId="0" sldId="363"/>
            <ac:spMk id="10310" creationId="{3212FB65-CD2B-4005-B910-132DCE19FCC7}"/>
          </ac:spMkLst>
        </pc:spChg>
        <pc:spChg chg="add del">
          <ac:chgData name="Delius, Chelsey" userId="S::cdelius@greaterops.org::40955d16-c498-4989-969b-6d208154b72b" providerId="AD" clId="Web-{0890A037-5932-EDED-1247-67DFCF87329C}" dt="2022-08-25T19:24:06.639" v="541"/>
          <ac:spMkLst>
            <pc:docMk/>
            <pc:sldMk cId="0" sldId="363"/>
            <ac:spMk id="10311" creationId="{681577AD-DA5F-48B3-8FB9-5199BA9EE681}"/>
          </ac:spMkLst>
        </pc:spChg>
        <pc:spChg chg="add">
          <ac:chgData name="Delius, Chelsey" userId="S::cdelius@greaterops.org::40955d16-c498-4989-969b-6d208154b72b" providerId="AD" clId="Web-{0890A037-5932-EDED-1247-67DFCF87329C}" dt="2022-08-25T19:24:06.639" v="542"/>
          <ac:spMkLst>
            <pc:docMk/>
            <pc:sldMk cId="0" sldId="363"/>
            <ac:spMk id="10313" creationId="{4F645BF8-7885-4398-80BC-4C0DF24F5CEE}"/>
          </ac:spMkLst>
        </pc:spChg>
        <pc:spChg chg="add">
          <ac:chgData name="Delius, Chelsey" userId="S::cdelius@greaterops.org::40955d16-c498-4989-969b-6d208154b72b" providerId="AD" clId="Web-{0890A037-5932-EDED-1247-67DFCF87329C}" dt="2022-08-25T19:24:06.639" v="542"/>
          <ac:spMkLst>
            <pc:docMk/>
            <pc:sldMk cId="0" sldId="363"/>
            <ac:spMk id="10314" creationId="{3212FB65-CD2B-4005-B910-132DCE19FCC7}"/>
          </ac:spMkLst>
        </pc:spChg>
        <pc:spChg chg="add">
          <ac:chgData name="Delius, Chelsey" userId="S::cdelius@greaterops.org::40955d16-c498-4989-969b-6d208154b72b" providerId="AD" clId="Web-{0890A037-5932-EDED-1247-67DFCF87329C}" dt="2022-08-25T19:24:06.639" v="542"/>
          <ac:spMkLst>
            <pc:docMk/>
            <pc:sldMk cId="0" sldId="363"/>
            <ac:spMk id="10315" creationId="{B5DC95B7-2A72-483B-BA19-2BE751205541}"/>
          </ac:spMkLst>
        </pc:spChg>
        <pc:spChg chg="add">
          <ac:chgData name="Delius, Chelsey" userId="S::cdelius@greaterops.org::40955d16-c498-4989-969b-6d208154b72b" providerId="AD" clId="Web-{0890A037-5932-EDED-1247-67DFCF87329C}" dt="2022-08-25T19:24:06.639" v="542"/>
          <ac:spMkLst>
            <pc:docMk/>
            <pc:sldMk cId="0" sldId="363"/>
            <ac:spMk id="10316" creationId="{1C822AFE-7E96-4A51-9E55-FCAEACD21357}"/>
          </ac:spMkLst>
        </pc:spChg>
        <pc:spChg chg="add">
          <ac:chgData name="Delius, Chelsey" userId="S::cdelius@greaterops.org::40955d16-c498-4989-969b-6d208154b72b" providerId="AD" clId="Web-{0890A037-5932-EDED-1247-67DFCF87329C}" dt="2022-08-25T19:24:06.639" v="542"/>
          <ac:spMkLst>
            <pc:docMk/>
            <pc:sldMk cId="0" sldId="363"/>
            <ac:spMk id="10317" creationId="{9169EA61-C175-4B7E-807B-58199DEA7FB3}"/>
          </ac:spMkLst>
        </pc:spChg>
        <pc:picChg chg="mod ord">
          <ac:chgData name="Delius, Chelsey" userId="S::cdelius@greaterops.org::40955d16-c498-4989-969b-6d208154b72b" providerId="AD" clId="Web-{0890A037-5932-EDED-1247-67DFCF87329C}" dt="2022-08-25T19:24:06.639" v="541"/>
          <ac:picMkLst>
            <pc:docMk/>
            <pc:sldMk cId="0" sldId="363"/>
            <ac:picMk id="10242" creationId="{721A15B8-9284-B2C6-63E2-2CB443195848}"/>
          </ac:picMkLst>
        </pc:picChg>
      </pc:sldChg>
      <pc:sldChg chg="del mod modClrScheme chgLayout">
        <pc:chgData name="Delius, Chelsey" userId="S::cdelius@greaterops.org::40955d16-c498-4989-969b-6d208154b72b" providerId="AD" clId="Web-{0890A037-5932-EDED-1247-67DFCF87329C}" dt="2022-08-25T18:18:44.266" v="66"/>
        <pc:sldMkLst>
          <pc:docMk/>
          <pc:sldMk cId="0" sldId="365"/>
        </pc:sldMkLst>
      </pc:sldChg>
      <pc:sldChg chg="del mod modClrScheme chgLayout">
        <pc:chgData name="Delius, Chelsey" userId="S::cdelius@greaterops.org::40955d16-c498-4989-969b-6d208154b72b" providerId="AD" clId="Web-{0890A037-5932-EDED-1247-67DFCF87329C}" dt="2022-08-25T18:18:42.579" v="63"/>
        <pc:sldMkLst>
          <pc:docMk/>
          <pc:sldMk cId="0" sldId="368"/>
        </pc:sldMkLst>
      </pc:sldChg>
      <pc:sldChg chg="addSp delSp modSp del mod setBg modClrScheme delDesignElem chgLayout">
        <pc:chgData name="Delius, Chelsey" userId="S::cdelius@greaterops.org::40955d16-c498-4989-969b-6d208154b72b" providerId="AD" clId="Web-{0890A037-5932-EDED-1247-67DFCF87329C}" dt="2022-08-25T19:18:41.664" v="492"/>
        <pc:sldMkLst>
          <pc:docMk/>
          <pc:sldMk cId="0" sldId="369"/>
        </pc:sldMkLst>
        <pc:spChg chg="mod">
          <ac:chgData name="Delius, Chelsey" userId="S::cdelius@greaterops.org::40955d16-c498-4989-969b-6d208154b72b" providerId="AD" clId="Web-{0890A037-5932-EDED-1247-67DFCF87329C}" dt="2022-08-25T18:11:42.300" v="24"/>
          <ac:spMkLst>
            <pc:docMk/>
            <pc:sldMk cId="0" sldId="369"/>
            <ac:spMk id="2" creationId="{19343BB7-BE68-B124-C1F1-1A852C20FA11}"/>
          </ac:spMkLst>
        </pc:spChg>
        <pc:spChg chg="mod">
          <ac:chgData name="Delius, Chelsey" userId="S::cdelius@greaterops.org::40955d16-c498-4989-969b-6d208154b72b" providerId="AD" clId="Web-{0890A037-5932-EDED-1247-67DFCF87329C}" dt="2022-08-25T18:09:14.118" v="13"/>
          <ac:spMkLst>
            <pc:docMk/>
            <pc:sldMk cId="0" sldId="369"/>
            <ac:spMk id="6148" creationId="{483CD7A7-DAAA-B041-1505-D0058AEABC87}"/>
          </ac:spMkLst>
        </pc:spChg>
        <pc:spChg chg="add">
          <ac:chgData name="Delius, Chelsey" userId="S::cdelius@greaterops.org::40955d16-c498-4989-969b-6d208154b72b" providerId="AD" clId="Web-{0890A037-5932-EDED-1247-67DFCF87329C}" dt="2022-08-25T18:11:42.300" v="24"/>
          <ac:spMkLst>
            <pc:docMk/>
            <pc:sldMk cId="0" sldId="369"/>
            <ac:spMk id="6150" creationId="{1E658C22-2BBB-4CC7-AC94-BA42B45B4075}"/>
          </ac:spMkLst>
        </pc:spChg>
        <pc:spChg chg="add">
          <ac:chgData name="Delius, Chelsey" userId="S::cdelius@greaterops.org::40955d16-c498-4989-969b-6d208154b72b" providerId="AD" clId="Web-{0890A037-5932-EDED-1247-67DFCF87329C}" dt="2022-08-25T18:11:42.300" v="24"/>
          <ac:spMkLst>
            <pc:docMk/>
            <pc:sldMk cId="0" sldId="369"/>
            <ac:spMk id="6151" creationId="{26E714D6-B8AE-4EAF-80CA-1900AE364020}"/>
          </ac:spMkLst>
        </pc:spChg>
        <pc:spChg chg="add">
          <ac:chgData name="Delius, Chelsey" userId="S::cdelius@greaterops.org::40955d16-c498-4989-969b-6d208154b72b" providerId="AD" clId="Web-{0890A037-5932-EDED-1247-67DFCF87329C}" dt="2022-08-25T18:11:42.300" v="24"/>
          <ac:spMkLst>
            <pc:docMk/>
            <pc:sldMk cId="0" sldId="369"/>
            <ac:spMk id="6152" creationId="{D01DC988-5D7A-4BE8-B740-2B3EE9A742A6}"/>
          </ac:spMkLst>
        </pc:spChg>
        <pc:spChg chg="add del">
          <ac:chgData name="Delius, Chelsey" userId="S::cdelius@greaterops.org::40955d16-c498-4989-969b-6d208154b72b" providerId="AD" clId="Web-{0890A037-5932-EDED-1247-67DFCF87329C}" dt="2022-08-25T18:11:13.392" v="18"/>
          <ac:spMkLst>
            <pc:docMk/>
            <pc:sldMk cId="0" sldId="369"/>
            <ac:spMk id="6153" creationId="{17115F77-2FAE-4CA7-9A7F-10D5F2C8F831}"/>
          </ac:spMkLst>
        </pc:spChg>
        <pc:spChg chg="add">
          <ac:chgData name="Delius, Chelsey" userId="S::cdelius@greaterops.org::40955d16-c498-4989-969b-6d208154b72b" providerId="AD" clId="Web-{0890A037-5932-EDED-1247-67DFCF87329C}" dt="2022-08-25T18:11:42.300" v="24"/>
          <ac:spMkLst>
            <pc:docMk/>
            <pc:sldMk cId="0" sldId="369"/>
            <ac:spMk id="6154" creationId="{DBF91652-0CD5-44FF-9AD5-BB2473820245}"/>
          </ac:spMkLst>
        </pc:spChg>
        <pc:spChg chg="add del">
          <ac:chgData name="Delius, Chelsey" userId="S::cdelius@greaterops.org::40955d16-c498-4989-969b-6d208154b72b" providerId="AD" clId="Web-{0890A037-5932-EDED-1247-67DFCF87329C}" dt="2022-08-25T18:11:13.392" v="18"/>
          <ac:spMkLst>
            <pc:docMk/>
            <pc:sldMk cId="0" sldId="369"/>
            <ac:spMk id="6155" creationId="{5CD4C046-A04C-46CC-AFA3-6B0621F628C8}"/>
          </ac:spMkLst>
        </pc:spChg>
        <pc:spChg chg="add">
          <ac:chgData name="Delius, Chelsey" userId="S::cdelius@greaterops.org::40955d16-c498-4989-969b-6d208154b72b" providerId="AD" clId="Web-{0890A037-5932-EDED-1247-67DFCF87329C}" dt="2022-08-25T18:11:42.300" v="24"/>
          <ac:spMkLst>
            <pc:docMk/>
            <pc:sldMk cId="0" sldId="369"/>
            <ac:spMk id="6156" creationId="{9B5112DE-FC8C-4BAA-9A1A-530C6A1BB354}"/>
          </ac:spMkLst>
        </pc:spChg>
        <pc:spChg chg="add del">
          <ac:chgData name="Delius, Chelsey" userId="S::cdelius@greaterops.org::40955d16-c498-4989-969b-6d208154b72b" providerId="AD" clId="Web-{0890A037-5932-EDED-1247-67DFCF87329C}" dt="2022-08-25T18:11:13.392" v="18"/>
          <ac:spMkLst>
            <pc:docMk/>
            <pc:sldMk cId="0" sldId="369"/>
            <ac:spMk id="6157" creationId="{66C7A97A-A7DE-4DFB-8542-1E4BF24C7D31}"/>
          </ac:spMkLst>
        </pc:spChg>
        <pc:spChg chg="add del">
          <ac:chgData name="Delius, Chelsey" userId="S::cdelius@greaterops.org::40955d16-c498-4989-969b-6d208154b72b" providerId="AD" clId="Web-{0890A037-5932-EDED-1247-67DFCF87329C}" dt="2022-08-25T18:11:13.392" v="18"/>
          <ac:spMkLst>
            <pc:docMk/>
            <pc:sldMk cId="0" sldId="369"/>
            <ac:spMk id="6159" creationId="{BE111DB0-3D73-4D20-9D57-CEF5A0D865B9}"/>
          </ac:spMkLst>
        </pc:spChg>
        <pc:spChg chg="add del">
          <ac:chgData name="Delius, Chelsey" userId="S::cdelius@greaterops.org::40955d16-c498-4989-969b-6d208154b72b" providerId="AD" clId="Web-{0890A037-5932-EDED-1247-67DFCF87329C}" dt="2022-08-25T18:11:13.392" v="18"/>
          <ac:spMkLst>
            <pc:docMk/>
            <pc:sldMk cId="0" sldId="369"/>
            <ac:spMk id="6161" creationId="{027ADCA0-A066-4B16-8E1F-3C2483947B72}"/>
          </ac:spMkLst>
        </pc:spChg>
        <pc:picChg chg="mod">
          <ac:chgData name="Delius, Chelsey" userId="S::cdelius@greaterops.org::40955d16-c498-4989-969b-6d208154b72b" providerId="AD" clId="Web-{0890A037-5932-EDED-1247-67DFCF87329C}" dt="2022-08-25T18:09:14.118" v="13"/>
          <ac:picMkLst>
            <pc:docMk/>
            <pc:sldMk cId="0" sldId="369"/>
            <ac:picMk id="4" creationId="{42E9583F-19C3-8FC9-DBA1-9ABBFD7FCCC4}"/>
          </ac:picMkLst>
        </pc:picChg>
      </pc:sldChg>
      <pc:sldChg chg="del mod modClrScheme chgLayout">
        <pc:chgData name="Delius, Chelsey" userId="S::cdelius@greaterops.org::40955d16-c498-4989-969b-6d208154b72b" providerId="AD" clId="Web-{0890A037-5932-EDED-1247-67DFCF87329C}" dt="2022-08-25T18:18:44.891" v="67"/>
        <pc:sldMkLst>
          <pc:docMk/>
          <pc:sldMk cId="0" sldId="370"/>
        </pc:sldMkLst>
      </pc:sldChg>
      <pc:sldChg chg="new del">
        <pc:chgData name="Delius, Chelsey" userId="S::cdelius@greaterops.org::40955d16-c498-4989-969b-6d208154b72b" providerId="AD" clId="Web-{0890A037-5932-EDED-1247-67DFCF87329C}" dt="2022-08-25T18:38:16.017" v="179"/>
        <pc:sldMkLst>
          <pc:docMk/>
          <pc:sldMk cId="2050138693" sldId="370"/>
        </pc:sldMkLst>
      </pc:sldChg>
      <pc:sldChg chg="del mod modClrScheme chgLayout">
        <pc:chgData name="Delius, Chelsey" userId="S::cdelius@greaterops.org::40955d16-c498-4989-969b-6d208154b72b" providerId="AD" clId="Web-{0890A037-5932-EDED-1247-67DFCF87329C}" dt="2022-08-25T18:18:45.376" v="68"/>
        <pc:sldMkLst>
          <pc:docMk/>
          <pc:sldMk cId="0" sldId="371"/>
        </pc:sldMkLst>
      </pc:sldChg>
      <pc:sldChg chg="addSp delSp modSp new mod ord modTransition setBg modClrScheme chgLayout">
        <pc:chgData name="Delius, Chelsey" userId="S::cdelius@greaterops.org::40955d16-c498-4989-969b-6d208154b72b" providerId="AD" clId="Web-{0890A037-5932-EDED-1247-67DFCF87329C}" dt="2022-08-25T19:47:34.109" v="742"/>
        <pc:sldMkLst>
          <pc:docMk/>
          <pc:sldMk cId="2478388037" sldId="371"/>
        </pc:sldMkLst>
        <pc:spChg chg="mod ord">
          <ac:chgData name="Delius, Chelsey" userId="S::cdelius@greaterops.org::40955d16-c498-4989-969b-6d208154b72b" providerId="AD" clId="Web-{0890A037-5932-EDED-1247-67DFCF87329C}" dt="2022-08-25T19:21:22.316" v="507"/>
          <ac:spMkLst>
            <pc:docMk/>
            <pc:sldMk cId="2478388037" sldId="371"/>
            <ac:spMk id="2" creationId="{C0C6EEA6-C9F2-03E9-99D4-7289685F3196}"/>
          </ac:spMkLst>
        </pc:spChg>
        <pc:picChg chg="add del mod">
          <ac:chgData name="Delius, Chelsey" userId="S::cdelius@greaterops.org::40955d16-c498-4989-969b-6d208154b72b" providerId="AD" clId="Web-{0890A037-5932-EDED-1247-67DFCF87329C}" dt="2022-08-25T18:19:30.504" v="76"/>
          <ac:picMkLst>
            <pc:docMk/>
            <pc:sldMk cId="2478388037" sldId="371"/>
            <ac:picMk id="3" creationId="{9EBDEB72-A940-454B-7CAF-7C4D74B270E2}"/>
          </ac:picMkLst>
        </pc:picChg>
        <pc:picChg chg="add del mod">
          <ac:chgData name="Delius, Chelsey" userId="S::cdelius@greaterops.org::40955d16-c498-4989-969b-6d208154b72b" providerId="AD" clId="Web-{0890A037-5932-EDED-1247-67DFCF87329C}" dt="2022-08-25T18:20:27.617" v="81"/>
          <ac:picMkLst>
            <pc:docMk/>
            <pc:sldMk cId="2478388037" sldId="371"/>
            <ac:picMk id="4" creationId="{F1D3431E-E3C0-8C02-5F18-F4748AAAFC59}"/>
          </ac:picMkLst>
        </pc:picChg>
        <pc:picChg chg="add mod">
          <ac:chgData name="Delius, Chelsey" userId="S::cdelius@greaterops.org::40955d16-c498-4989-969b-6d208154b72b" providerId="AD" clId="Web-{0890A037-5932-EDED-1247-67DFCF87329C}" dt="2022-08-25T18:21:53.591" v="93" actId="14100"/>
          <ac:picMkLst>
            <pc:docMk/>
            <pc:sldMk cId="2478388037" sldId="371"/>
            <ac:picMk id="5" creationId="{93DA4866-0145-398B-A77E-51BAB5D55492}"/>
          </ac:picMkLst>
        </pc:picChg>
      </pc:sldChg>
      <pc:sldChg chg="del mod modClrScheme chgLayout">
        <pc:chgData name="Delius, Chelsey" userId="S::cdelius@greaterops.org::40955d16-c498-4989-969b-6d208154b72b" providerId="AD" clId="Web-{0890A037-5932-EDED-1247-67DFCF87329C}" dt="2022-08-25T18:18:41.891" v="62"/>
        <pc:sldMkLst>
          <pc:docMk/>
          <pc:sldMk cId="0" sldId="372"/>
        </pc:sldMkLst>
      </pc:sldChg>
      <pc:sldChg chg="addSp delSp modSp new mod ord modTransition setBg modClrScheme delDesignElem chgLayout">
        <pc:chgData name="Delius, Chelsey" userId="S::cdelius@greaterops.org::40955d16-c498-4989-969b-6d208154b72b" providerId="AD" clId="Web-{0890A037-5932-EDED-1247-67DFCF87329C}" dt="2022-08-25T19:49:09.615" v="755" actId="14100"/>
        <pc:sldMkLst>
          <pc:docMk/>
          <pc:sldMk cId="3389779730" sldId="372"/>
        </pc:sldMkLst>
        <pc:spChg chg="mod ord">
          <ac:chgData name="Delius, Chelsey" userId="S::cdelius@greaterops.org::40955d16-c498-4989-969b-6d208154b72b" providerId="AD" clId="Web-{0890A037-5932-EDED-1247-67DFCF87329C}" dt="2022-08-25T19:49:01.896" v="753" actId="14100"/>
          <ac:spMkLst>
            <pc:docMk/>
            <pc:sldMk cId="3389779730" sldId="372"/>
            <ac:spMk id="2" creationId="{0D4B3809-50A5-BD8A-E25E-0657E8AB9B78}"/>
          </ac:spMkLst>
        </pc:spChg>
        <pc:spChg chg="del">
          <ac:chgData name="Delius, Chelsey" userId="S::cdelius@greaterops.org::40955d16-c498-4989-969b-6d208154b72b" providerId="AD" clId="Web-{0890A037-5932-EDED-1247-67DFCF87329C}" dt="2022-08-25T18:31:02.160" v="151"/>
          <ac:spMkLst>
            <pc:docMk/>
            <pc:sldMk cId="3389779730" sldId="372"/>
            <ac:spMk id="3" creationId="{AAF73527-CB90-38F4-2889-1AA522960632}"/>
          </ac:spMkLst>
        </pc:spChg>
        <pc:spChg chg="add del">
          <ac:chgData name="Delius, Chelsey" userId="S::cdelius@greaterops.org::40955d16-c498-4989-969b-6d208154b72b" providerId="AD" clId="Web-{0890A037-5932-EDED-1247-67DFCF87329C}" dt="2022-08-25T18:33:36.404" v="173"/>
          <ac:spMkLst>
            <pc:docMk/>
            <pc:sldMk cId="3389779730" sldId="372"/>
            <ac:spMk id="8" creationId="{C162DF2A-64D1-4AA9-BA42-8A4063EADE09}"/>
          </ac:spMkLst>
        </pc:spChg>
        <pc:spChg chg="add del">
          <ac:chgData name="Delius, Chelsey" userId="S::cdelius@greaterops.org::40955d16-c498-4989-969b-6d208154b72b" providerId="AD" clId="Web-{0890A037-5932-EDED-1247-67DFCF87329C}" dt="2022-08-25T19:24:24.297" v="545"/>
          <ac:spMkLst>
            <pc:docMk/>
            <pc:sldMk cId="3389779730" sldId="372"/>
            <ac:spMk id="9" creationId="{DB8424AB-D56B-4256-866A-5B54DE93C20F}"/>
          </ac:spMkLst>
        </pc:spChg>
        <pc:spChg chg="add del">
          <ac:chgData name="Delius, Chelsey" userId="S::cdelius@greaterops.org::40955d16-c498-4989-969b-6d208154b72b" providerId="AD" clId="Web-{0890A037-5932-EDED-1247-67DFCF87329C}" dt="2022-08-25T18:33:36.404" v="173"/>
          <ac:spMkLst>
            <pc:docMk/>
            <pc:sldMk cId="3389779730" sldId="372"/>
            <ac:spMk id="10" creationId="{5D7C1373-63AF-4A75-909E-990E05356670}"/>
          </ac:spMkLst>
        </pc:spChg>
        <pc:spChg chg="add del">
          <ac:chgData name="Delius, Chelsey" userId="S::cdelius@greaterops.org::40955d16-c498-4989-969b-6d208154b72b" providerId="AD" clId="Web-{0890A037-5932-EDED-1247-67DFCF87329C}" dt="2022-08-25T19:24:24.297" v="545"/>
          <ac:spMkLst>
            <pc:docMk/>
            <pc:sldMk cId="3389779730" sldId="372"/>
            <ac:spMk id="11" creationId="{FC999C28-AD33-4EB7-A5F1-C06D10A5FDF7}"/>
          </ac:spMkLst>
        </pc:spChg>
        <pc:spChg chg="add del">
          <ac:chgData name="Delius, Chelsey" userId="S::cdelius@greaterops.org::40955d16-c498-4989-969b-6d208154b72b" providerId="AD" clId="Web-{0890A037-5932-EDED-1247-67DFCF87329C}" dt="2022-08-25T18:33:36.404" v="173"/>
          <ac:spMkLst>
            <pc:docMk/>
            <pc:sldMk cId="3389779730" sldId="372"/>
            <ac:spMk id="12" creationId="{2F4AD318-2FB6-4C6E-931E-58E404FA18CD}"/>
          </ac:spMkLst>
        </pc:spChg>
        <pc:spChg chg="add del">
          <ac:chgData name="Delius, Chelsey" userId="S::cdelius@greaterops.org::40955d16-c498-4989-969b-6d208154b72b" providerId="AD" clId="Web-{0890A037-5932-EDED-1247-67DFCF87329C}" dt="2022-08-25T19:24:24.297" v="545"/>
          <ac:spMkLst>
            <pc:docMk/>
            <pc:sldMk cId="3389779730" sldId="372"/>
            <ac:spMk id="13" creationId="{07CBBDD0-4420-4A50-96AB-392F9B97CF03}"/>
          </ac:spMkLst>
        </pc:spChg>
        <pc:spChg chg="add del">
          <ac:chgData name="Delius, Chelsey" userId="S::cdelius@greaterops.org::40955d16-c498-4989-969b-6d208154b72b" providerId="AD" clId="Web-{0890A037-5932-EDED-1247-67DFCF87329C}" dt="2022-08-25T18:33:36.404" v="173"/>
          <ac:spMkLst>
            <pc:docMk/>
            <pc:sldMk cId="3389779730" sldId="372"/>
            <ac:spMk id="14" creationId="{1A118E35-1CBF-4863-8497-F4DF1A166D2D}"/>
          </ac:spMkLst>
        </pc:spChg>
        <pc:spChg chg="add del">
          <ac:chgData name="Delius, Chelsey" userId="S::cdelius@greaterops.org::40955d16-c498-4989-969b-6d208154b72b" providerId="AD" clId="Web-{0890A037-5932-EDED-1247-67DFCF87329C}" dt="2022-08-25T19:24:24.297" v="545"/>
          <ac:spMkLst>
            <pc:docMk/>
            <pc:sldMk cId="3389779730" sldId="372"/>
            <ac:spMk id="15" creationId="{465BA403-54B9-4A0B-BC79-028C495C038E}"/>
          </ac:spMkLst>
        </pc:spChg>
        <pc:spChg chg="add del">
          <ac:chgData name="Delius, Chelsey" userId="S::cdelius@greaterops.org::40955d16-c498-4989-969b-6d208154b72b" providerId="AD" clId="Web-{0890A037-5932-EDED-1247-67DFCF87329C}" dt="2022-08-25T18:33:36.404" v="173"/>
          <ac:spMkLst>
            <pc:docMk/>
            <pc:sldMk cId="3389779730" sldId="372"/>
            <ac:spMk id="16" creationId="{6E187274-5DC2-4BE0-AF99-925D6D973550}"/>
          </ac:spMkLst>
        </pc:spChg>
        <pc:spChg chg="add del">
          <ac:chgData name="Delius, Chelsey" userId="S::cdelius@greaterops.org::40955d16-c498-4989-969b-6d208154b72b" providerId="AD" clId="Web-{0890A037-5932-EDED-1247-67DFCF87329C}" dt="2022-08-25T19:24:24.297" v="545"/>
          <ac:spMkLst>
            <pc:docMk/>
            <pc:sldMk cId="3389779730" sldId="372"/>
            <ac:spMk id="17" creationId="{DC8C6883-513A-4FE8-8B55-7AA2A13A9BB9}"/>
          </ac:spMkLst>
        </pc:spChg>
        <pc:spChg chg="add del">
          <ac:chgData name="Delius, Chelsey" userId="S::cdelius@greaterops.org::40955d16-c498-4989-969b-6d208154b72b" providerId="AD" clId="Web-{0890A037-5932-EDED-1247-67DFCF87329C}" dt="2022-08-25T19:24:26.875" v="547"/>
          <ac:spMkLst>
            <pc:docMk/>
            <pc:sldMk cId="3389779730" sldId="372"/>
            <ac:spMk id="19" creationId="{DB8424AB-D56B-4256-866A-5B54DE93C20F}"/>
          </ac:spMkLst>
        </pc:spChg>
        <pc:spChg chg="add del">
          <ac:chgData name="Delius, Chelsey" userId="S::cdelius@greaterops.org::40955d16-c498-4989-969b-6d208154b72b" providerId="AD" clId="Web-{0890A037-5932-EDED-1247-67DFCF87329C}" dt="2022-08-25T19:24:26.875" v="547"/>
          <ac:spMkLst>
            <pc:docMk/>
            <pc:sldMk cId="3389779730" sldId="372"/>
            <ac:spMk id="20" creationId="{FC999C28-AD33-4EB7-A5F1-C06D10A5FDF7}"/>
          </ac:spMkLst>
        </pc:spChg>
        <pc:spChg chg="add del">
          <ac:chgData name="Delius, Chelsey" userId="S::cdelius@greaterops.org::40955d16-c498-4989-969b-6d208154b72b" providerId="AD" clId="Web-{0890A037-5932-EDED-1247-67DFCF87329C}" dt="2022-08-25T18:33:36.389" v="172"/>
          <ac:spMkLst>
            <pc:docMk/>
            <pc:sldMk cId="3389779730" sldId="372"/>
            <ac:spMk id="21" creationId="{94DA05E1-7869-4FBE-837E-1B62E9D78A0B}"/>
          </ac:spMkLst>
        </pc:spChg>
        <pc:spChg chg="add del">
          <ac:chgData name="Delius, Chelsey" userId="S::cdelius@greaterops.org::40955d16-c498-4989-969b-6d208154b72b" providerId="AD" clId="Web-{0890A037-5932-EDED-1247-67DFCF87329C}" dt="2022-08-25T19:24:26.875" v="547"/>
          <ac:spMkLst>
            <pc:docMk/>
            <pc:sldMk cId="3389779730" sldId="372"/>
            <ac:spMk id="22" creationId="{0864E5C9-52C9-4572-AC75-548B9B9C2648}"/>
          </ac:spMkLst>
        </pc:spChg>
        <pc:spChg chg="add del">
          <ac:chgData name="Delius, Chelsey" userId="S::cdelius@greaterops.org::40955d16-c498-4989-969b-6d208154b72b" providerId="AD" clId="Web-{0890A037-5932-EDED-1247-67DFCF87329C}" dt="2022-08-25T18:33:36.389" v="172"/>
          <ac:spMkLst>
            <pc:docMk/>
            <pc:sldMk cId="3389779730" sldId="372"/>
            <ac:spMk id="23" creationId="{89BAAE7D-1EA6-4D3B-96B5-43F5B61782D9}"/>
          </ac:spMkLst>
        </pc:spChg>
        <pc:spChg chg="add del">
          <ac:chgData name="Delius, Chelsey" userId="S::cdelius@greaterops.org::40955d16-c498-4989-969b-6d208154b72b" providerId="AD" clId="Web-{0890A037-5932-EDED-1247-67DFCF87329C}" dt="2022-08-25T19:24:26.875" v="547"/>
          <ac:spMkLst>
            <pc:docMk/>
            <pc:sldMk cId="3389779730" sldId="372"/>
            <ac:spMk id="24" creationId="{45CC6500-4DBD-4C34-BC14-2387FB483BEB}"/>
          </ac:spMkLst>
        </pc:spChg>
        <pc:spChg chg="add del">
          <ac:chgData name="Delius, Chelsey" userId="S::cdelius@greaterops.org::40955d16-c498-4989-969b-6d208154b72b" providerId="AD" clId="Web-{0890A037-5932-EDED-1247-67DFCF87329C}" dt="2022-08-25T18:33:36.389" v="172"/>
          <ac:spMkLst>
            <pc:docMk/>
            <pc:sldMk cId="3389779730" sldId="372"/>
            <ac:spMk id="25" creationId="{5C04E986-1A68-4446-A92D-66189E5A1C2A}"/>
          </ac:spMkLst>
        </pc:spChg>
        <pc:spChg chg="add del">
          <ac:chgData name="Delius, Chelsey" userId="S::cdelius@greaterops.org::40955d16-c498-4989-969b-6d208154b72b" providerId="AD" clId="Web-{0890A037-5932-EDED-1247-67DFCF87329C}" dt="2022-08-25T19:24:26.875" v="547"/>
          <ac:spMkLst>
            <pc:docMk/>
            <pc:sldMk cId="3389779730" sldId="372"/>
            <ac:spMk id="26" creationId="{4E34A3B6-BAD2-4156-BDC6-4736248BFDE0}"/>
          </ac:spMkLst>
        </pc:spChg>
        <pc:spChg chg="add del">
          <ac:chgData name="Delius, Chelsey" userId="S::cdelius@greaterops.org::40955d16-c498-4989-969b-6d208154b72b" providerId="AD" clId="Web-{0890A037-5932-EDED-1247-67DFCF87329C}" dt="2022-08-25T19:21:22.316" v="507"/>
          <ac:spMkLst>
            <pc:docMk/>
            <pc:sldMk cId="3389779730" sldId="372"/>
            <ac:spMk id="27" creationId="{384D8390-C24F-461A-964D-4CB30F1D829A}"/>
          </ac:spMkLst>
        </pc:spChg>
        <pc:spChg chg="add del">
          <ac:chgData name="Delius, Chelsey" userId="S::cdelius@greaterops.org::40955d16-c498-4989-969b-6d208154b72b" providerId="AD" clId="Web-{0890A037-5932-EDED-1247-67DFCF87329C}" dt="2022-08-25T19:21:22.316" v="507"/>
          <ac:spMkLst>
            <pc:docMk/>
            <pc:sldMk cId="3389779730" sldId="372"/>
            <ac:spMk id="28" creationId="{94DA05E1-7869-4FBE-837E-1B62E9D78A0B}"/>
          </ac:spMkLst>
        </pc:spChg>
        <pc:spChg chg="add del">
          <ac:chgData name="Delius, Chelsey" userId="S::cdelius@greaterops.org::40955d16-c498-4989-969b-6d208154b72b" providerId="AD" clId="Web-{0890A037-5932-EDED-1247-67DFCF87329C}" dt="2022-08-25T19:21:22.316" v="507"/>
          <ac:spMkLst>
            <pc:docMk/>
            <pc:sldMk cId="3389779730" sldId="372"/>
            <ac:spMk id="29" creationId="{02C6A30C-D808-4DB2-9C0C-771442667374}"/>
          </ac:spMkLst>
        </pc:spChg>
        <pc:spChg chg="add del">
          <ac:chgData name="Delius, Chelsey" userId="S::cdelius@greaterops.org::40955d16-c498-4989-969b-6d208154b72b" providerId="AD" clId="Web-{0890A037-5932-EDED-1247-67DFCF87329C}" dt="2022-08-25T19:21:22.316" v="507"/>
          <ac:spMkLst>
            <pc:docMk/>
            <pc:sldMk cId="3389779730" sldId="372"/>
            <ac:spMk id="30" creationId="{89BAAE7D-1EA6-4D3B-96B5-43F5B61782D9}"/>
          </ac:spMkLst>
        </pc:spChg>
        <pc:spChg chg="add del">
          <ac:chgData name="Delius, Chelsey" userId="S::cdelius@greaterops.org::40955d16-c498-4989-969b-6d208154b72b" providerId="AD" clId="Web-{0890A037-5932-EDED-1247-67DFCF87329C}" dt="2022-08-25T19:21:22.316" v="507"/>
          <ac:spMkLst>
            <pc:docMk/>
            <pc:sldMk cId="3389779730" sldId="372"/>
            <ac:spMk id="31" creationId="{8A6E2FE7-E5FD-48E2-9B6E-3AA5BA3ACDE9}"/>
          </ac:spMkLst>
        </pc:spChg>
        <pc:spChg chg="add del">
          <ac:chgData name="Delius, Chelsey" userId="S::cdelius@greaterops.org::40955d16-c498-4989-969b-6d208154b72b" providerId="AD" clId="Web-{0890A037-5932-EDED-1247-67DFCF87329C}" dt="2022-08-25T19:24:29.172" v="549"/>
          <ac:spMkLst>
            <pc:docMk/>
            <pc:sldMk cId="3389779730" sldId="372"/>
            <ac:spMk id="32" creationId="{DB8424AB-D56B-4256-866A-5B54DE93C20F}"/>
          </ac:spMkLst>
        </pc:spChg>
        <pc:spChg chg="add del">
          <ac:chgData name="Delius, Chelsey" userId="S::cdelius@greaterops.org::40955d16-c498-4989-969b-6d208154b72b" providerId="AD" clId="Web-{0890A037-5932-EDED-1247-67DFCF87329C}" dt="2022-08-25T19:24:29.172" v="549"/>
          <ac:spMkLst>
            <pc:docMk/>
            <pc:sldMk cId="3389779730" sldId="372"/>
            <ac:spMk id="33" creationId="{FC999C28-AD33-4EB7-A5F1-C06D10A5FDF7}"/>
          </ac:spMkLst>
        </pc:spChg>
        <pc:spChg chg="add del">
          <ac:chgData name="Delius, Chelsey" userId="S::cdelius@greaterops.org::40955d16-c498-4989-969b-6d208154b72b" providerId="AD" clId="Web-{0890A037-5932-EDED-1247-67DFCF87329C}" dt="2022-08-25T19:24:29.172" v="549"/>
          <ac:spMkLst>
            <pc:docMk/>
            <pc:sldMk cId="3389779730" sldId="372"/>
            <ac:spMk id="34" creationId="{69373E92-F88D-4F0A-94DF-393703E7DA7D}"/>
          </ac:spMkLst>
        </pc:spChg>
        <pc:spChg chg="add del">
          <ac:chgData name="Delius, Chelsey" userId="S::cdelius@greaterops.org::40955d16-c498-4989-969b-6d208154b72b" providerId="AD" clId="Web-{0890A037-5932-EDED-1247-67DFCF87329C}" dt="2022-08-25T19:24:29.172" v="549"/>
          <ac:spMkLst>
            <pc:docMk/>
            <pc:sldMk cId="3389779730" sldId="372"/>
            <ac:spMk id="35" creationId="{C629DAA0-ADF6-43FD-9C99-483F722B56E2}"/>
          </ac:spMkLst>
        </pc:spChg>
        <pc:spChg chg="add del">
          <ac:chgData name="Delius, Chelsey" userId="S::cdelius@greaterops.org::40955d16-c498-4989-969b-6d208154b72b" providerId="AD" clId="Web-{0890A037-5932-EDED-1247-67DFCF87329C}" dt="2022-08-25T19:24:29.172" v="549"/>
          <ac:spMkLst>
            <pc:docMk/>
            <pc:sldMk cId="3389779730" sldId="372"/>
            <ac:spMk id="36" creationId="{F32C8C35-BF44-4CFB-9754-81F07C9812A7}"/>
          </ac:spMkLst>
        </pc:spChg>
        <pc:spChg chg="add">
          <ac:chgData name="Delius, Chelsey" userId="S::cdelius@greaterops.org::40955d16-c498-4989-969b-6d208154b72b" providerId="AD" clId="Web-{0890A037-5932-EDED-1247-67DFCF87329C}" dt="2022-08-25T19:24:29.188" v="550"/>
          <ac:spMkLst>
            <pc:docMk/>
            <pc:sldMk cId="3389779730" sldId="372"/>
            <ac:spMk id="38" creationId="{DB8424AB-D56B-4256-866A-5B54DE93C20F}"/>
          </ac:spMkLst>
        </pc:spChg>
        <pc:spChg chg="add">
          <ac:chgData name="Delius, Chelsey" userId="S::cdelius@greaterops.org::40955d16-c498-4989-969b-6d208154b72b" providerId="AD" clId="Web-{0890A037-5932-EDED-1247-67DFCF87329C}" dt="2022-08-25T19:24:29.188" v="550"/>
          <ac:spMkLst>
            <pc:docMk/>
            <pc:sldMk cId="3389779730" sldId="372"/>
            <ac:spMk id="39" creationId="{FC999C28-AD33-4EB7-A5F1-C06D10A5FDF7}"/>
          </ac:spMkLst>
        </pc:spChg>
        <pc:spChg chg="add">
          <ac:chgData name="Delius, Chelsey" userId="S::cdelius@greaterops.org::40955d16-c498-4989-969b-6d208154b72b" providerId="AD" clId="Web-{0890A037-5932-EDED-1247-67DFCF87329C}" dt="2022-08-25T19:24:29.188" v="550"/>
          <ac:spMkLst>
            <pc:docMk/>
            <pc:sldMk cId="3389779730" sldId="372"/>
            <ac:spMk id="40" creationId="{07CBBDD0-4420-4A50-96AB-392F9B97CF03}"/>
          </ac:spMkLst>
        </pc:spChg>
        <pc:spChg chg="add">
          <ac:chgData name="Delius, Chelsey" userId="S::cdelius@greaterops.org::40955d16-c498-4989-969b-6d208154b72b" providerId="AD" clId="Web-{0890A037-5932-EDED-1247-67DFCF87329C}" dt="2022-08-25T19:24:29.188" v="550"/>
          <ac:spMkLst>
            <pc:docMk/>
            <pc:sldMk cId="3389779730" sldId="372"/>
            <ac:spMk id="41" creationId="{465BA403-54B9-4A0B-BC79-028C495C038E}"/>
          </ac:spMkLst>
        </pc:spChg>
        <pc:spChg chg="add">
          <ac:chgData name="Delius, Chelsey" userId="S::cdelius@greaterops.org::40955d16-c498-4989-969b-6d208154b72b" providerId="AD" clId="Web-{0890A037-5932-EDED-1247-67DFCF87329C}" dt="2022-08-25T19:24:29.188" v="550"/>
          <ac:spMkLst>
            <pc:docMk/>
            <pc:sldMk cId="3389779730" sldId="372"/>
            <ac:spMk id="42" creationId="{DC8C6883-513A-4FE8-8B55-7AA2A13A9BB9}"/>
          </ac:spMkLst>
        </pc:spChg>
        <pc:picChg chg="add mod">
          <ac:chgData name="Delius, Chelsey" userId="S::cdelius@greaterops.org::40955d16-c498-4989-969b-6d208154b72b" providerId="AD" clId="Web-{0890A037-5932-EDED-1247-67DFCF87329C}" dt="2022-08-25T19:49:09.615" v="755" actId="14100"/>
          <ac:picMkLst>
            <pc:docMk/>
            <pc:sldMk cId="3389779730" sldId="372"/>
            <ac:picMk id="4" creationId="{E13A3D12-74E3-86C9-E426-352622BD9174}"/>
          </ac:picMkLst>
        </pc:picChg>
      </pc:sldChg>
      <pc:sldChg chg="addSp delSp modSp new del mod setBg addAnim">
        <pc:chgData name="Delius, Chelsey" userId="S::cdelius@greaterops.org::40955d16-c498-4989-969b-6d208154b72b" providerId="AD" clId="Web-{0890A037-5932-EDED-1247-67DFCF87329C}" dt="2022-08-25T18:28:14.351" v="146"/>
        <pc:sldMkLst>
          <pc:docMk/>
          <pc:sldMk cId="3802008835" sldId="372"/>
        </pc:sldMkLst>
        <pc:spChg chg="mod">
          <ac:chgData name="Delius, Chelsey" userId="S::cdelius@greaterops.org::40955d16-c498-4989-969b-6d208154b72b" providerId="AD" clId="Web-{0890A037-5932-EDED-1247-67DFCF87329C}" dt="2022-08-25T18:23:57.256" v="107" actId="20577"/>
          <ac:spMkLst>
            <pc:docMk/>
            <pc:sldMk cId="3802008835" sldId="372"/>
            <ac:spMk id="2" creationId="{8D7F9C26-FE49-0FD1-AC46-22B1856EAAC4}"/>
          </ac:spMkLst>
        </pc:spChg>
        <pc:spChg chg="add del">
          <ac:chgData name="Delius, Chelsey" userId="S::cdelius@greaterops.org::40955d16-c498-4989-969b-6d208154b72b" providerId="AD" clId="Web-{0890A037-5932-EDED-1247-67DFCF87329C}" dt="2022-08-25T18:23:31.754" v="105"/>
          <ac:spMkLst>
            <pc:docMk/>
            <pc:sldMk cId="3802008835" sldId="372"/>
            <ac:spMk id="7" creationId="{C162DF2A-64D1-4AA9-BA42-8A4063EADE09}"/>
          </ac:spMkLst>
        </pc:spChg>
        <pc:spChg chg="add del">
          <ac:chgData name="Delius, Chelsey" userId="S::cdelius@greaterops.org::40955d16-c498-4989-969b-6d208154b72b" providerId="AD" clId="Web-{0890A037-5932-EDED-1247-67DFCF87329C}" dt="2022-08-25T18:23:31.754" v="105"/>
          <ac:spMkLst>
            <pc:docMk/>
            <pc:sldMk cId="3802008835" sldId="372"/>
            <ac:spMk id="9" creationId="{5D7C1373-63AF-4A75-909E-990E05356670}"/>
          </ac:spMkLst>
        </pc:spChg>
        <pc:spChg chg="add del">
          <ac:chgData name="Delius, Chelsey" userId="S::cdelius@greaterops.org::40955d16-c498-4989-969b-6d208154b72b" providerId="AD" clId="Web-{0890A037-5932-EDED-1247-67DFCF87329C}" dt="2022-08-25T18:23:31.754" v="105"/>
          <ac:spMkLst>
            <pc:docMk/>
            <pc:sldMk cId="3802008835" sldId="372"/>
            <ac:spMk id="11" creationId="{90EB472E-7CA6-4C2D-81E9-CD39A44F0B83}"/>
          </ac:spMkLst>
        </pc:spChg>
        <pc:spChg chg="add del">
          <ac:chgData name="Delius, Chelsey" userId="S::cdelius@greaterops.org::40955d16-c498-4989-969b-6d208154b72b" providerId="AD" clId="Web-{0890A037-5932-EDED-1247-67DFCF87329C}" dt="2022-08-25T18:23:31.754" v="105"/>
          <ac:spMkLst>
            <pc:docMk/>
            <pc:sldMk cId="3802008835" sldId="372"/>
            <ac:spMk id="13" creationId="{AE0A0486-F672-4FEF-A0A9-E6C3B7E3A545}"/>
          </ac:spMkLst>
        </pc:spChg>
        <pc:spChg chg="add del">
          <ac:chgData name="Delius, Chelsey" userId="S::cdelius@greaterops.org::40955d16-c498-4989-969b-6d208154b72b" providerId="AD" clId="Web-{0890A037-5932-EDED-1247-67DFCF87329C}" dt="2022-08-25T18:23:31.754" v="105"/>
          <ac:spMkLst>
            <pc:docMk/>
            <pc:sldMk cId="3802008835" sldId="372"/>
            <ac:spMk id="15" creationId="{4689BC21-5566-4B70-91EA-44B4299CB337}"/>
          </ac:spMkLst>
        </pc:spChg>
        <pc:spChg chg="add del">
          <ac:chgData name="Delius, Chelsey" userId="S::cdelius@greaterops.org::40955d16-c498-4989-969b-6d208154b72b" providerId="AD" clId="Web-{0890A037-5932-EDED-1247-67DFCF87329C}" dt="2022-08-25T18:23:31.754" v="105"/>
          <ac:spMkLst>
            <pc:docMk/>
            <pc:sldMk cId="3802008835" sldId="372"/>
            <ac:spMk id="17" creationId="{7F1FCE6A-97BC-41EB-809A-50936E0F940B}"/>
          </ac:spMkLst>
        </pc:spChg>
        <pc:spChg chg="add del">
          <ac:chgData name="Delius, Chelsey" userId="S::cdelius@greaterops.org::40955d16-c498-4989-969b-6d208154b72b" providerId="AD" clId="Web-{0890A037-5932-EDED-1247-67DFCF87329C}" dt="2022-08-25T18:23:31.754" v="104"/>
          <ac:spMkLst>
            <pc:docMk/>
            <pc:sldMk cId="3802008835" sldId="372"/>
            <ac:spMk id="22" creationId="{C162DF2A-64D1-4AA9-BA42-8A4063EADE09}"/>
          </ac:spMkLst>
        </pc:spChg>
        <pc:spChg chg="add del">
          <ac:chgData name="Delius, Chelsey" userId="S::cdelius@greaterops.org::40955d16-c498-4989-969b-6d208154b72b" providerId="AD" clId="Web-{0890A037-5932-EDED-1247-67DFCF87329C}" dt="2022-08-25T18:23:31.754" v="104"/>
          <ac:spMkLst>
            <pc:docMk/>
            <pc:sldMk cId="3802008835" sldId="372"/>
            <ac:spMk id="24" creationId="{5D7C1373-63AF-4A75-909E-990E05356670}"/>
          </ac:spMkLst>
        </pc:spChg>
        <pc:spChg chg="add del">
          <ac:chgData name="Delius, Chelsey" userId="S::cdelius@greaterops.org::40955d16-c498-4989-969b-6d208154b72b" providerId="AD" clId="Web-{0890A037-5932-EDED-1247-67DFCF87329C}" dt="2022-08-25T18:23:31.754" v="104"/>
          <ac:spMkLst>
            <pc:docMk/>
            <pc:sldMk cId="3802008835" sldId="372"/>
            <ac:spMk id="26" creationId="{57F231E5-F402-49E1-82B4-C762909ED227}"/>
          </ac:spMkLst>
        </pc:spChg>
        <pc:spChg chg="add del">
          <ac:chgData name="Delius, Chelsey" userId="S::cdelius@greaterops.org::40955d16-c498-4989-969b-6d208154b72b" providerId="AD" clId="Web-{0890A037-5932-EDED-1247-67DFCF87329C}" dt="2022-08-25T18:23:31.754" v="104"/>
          <ac:spMkLst>
            <pc:docMk/>
            <pc:sldMk cId="3802008835" sldId="372"/>
            <ac:spMk id="28" creationId="{6F0BA12B-74D1-4DB1-9A3F-C9BA27B81512}"/>
          </ac:spMkLst>
        </pc:spChg>
        <pc:spChg chg="add del">
          <ac:chgData name="Delius, Chelsey" userId="S::cdelius@greaterops.org::40955d16-c498-4989-969b-6d208154b72b" providerId="AD" clId="Web-{0890A037-5932-EDED-1247-67DFCF87329C}" dt="2022-08-25T18:23:31.754" v="104"/>
          <ac:spMkLst>
            <pc:docMk/>
            <pc:sldMk cId="3802008835" sldId="372"/>
            <ac:spMk id="30" creationId="{515FCC40-AA93-4D3B-90D0-69BC824EAD47}"/>
          </ac:spMkLst>
        </pc:spChg>
        <pc:spChg chg="add">
          <ac:chgData name="Delius, Chelsey" userId="S::cdelius@greaterops.org::40955d16-c498-4989-969b-6d208154b72b" providerId="AD" clId="Web-{0890A037-5932-EDED-1247-67DFCF87329C}" dt="2022-08-25T18:23:31.754" v="105"/>
          <ac:spMkLst>
            <pc:docMk/>
            <pc:sldMk cId="3802008835" sldId="372"/>
            <ac:spMk id="32" creationId="{7F1FCE6A-97BC-41EB-809A-50936E0F940B}"/>
          </ac:spMkLst>
        </pc:spChg>
        <pc:spChg chg="add">
          <ac:chgData name="Delius, Chelsey" userId="S::cdelius@greaterops.org::40955d16-c498-4989-969b-6d208154b72b" providerId="AD" clId="Web-{0890A037-5932-EDED-1247-67DFCF87329C}" dt="2022-08-25T18:23:31.754" v="105"/>
          <ac:spMkLst>
            <pc:docMk/>
            <pc:sldMk cId="3802008835" sldId="372"/>
            <ac:spMk id="33" creationId="{C162DF2A-64D1-4AA9-BA42-8A4063EADE09}"/>
          </ac:spMkLst>
        </pc:spChg>
        <pc:spChg chg="add">
          <ac:chgData name="Delius, Chelsey" userId="S::cdelius@greaterops.org::40955d16-c498-4989-969b-6d208154b72b" providerId="AD" clId="Web-{0890A037-5932-EDED-1247-67DFCF87329C}" dt="2022-08-25T18:23:31.754" v="105"/>
          <ac:spMkLst>
            <pc:docMk/>
            <pc:sldMk cId="3802008835" sldId="372"/>
            <ac:spMk id="34" creationId="{5D7C1373-63AF-4A75-909E-990E05356670}"/>
          </ac:spMkLst>
        </pc:spChg>
        <pc:spChg chg="add">
          <ac:chgData name="Delius, Chelsey" userId="S::cdelius@greaterops.org::40955d16-c498-4989-969b-6d208154b72b" providerId="AD" clId="Web-{0890A037-5932-EDED-1247-67DFCF87329C}" dt="2022-08-25T18:23:31.754" v="105"/>
          <ac:spMkLst>
            <pc:docMk/>
            <pc:sldMk cId="3802008835" sldId="372"/>
            <ac:spMk id="35" creationId="{90EB472E-7CA6-4C2D-81E9-CD39A44F0B83}"/>
          </ac:spMkLst>
        </pc:spChg>
        <pc:spChg chg="add">
          <ac:chgData name="Delius, Chelsey" userId="S::cdelius@greaterops.org::40955d16-c498-4989-969b-6d208154b72b" providerId="AD" clId="Web-{0890A037-5932-EDED-1247-67DFCF87329C}" dt="2022-08-25T18:23:31.754" v="105"/>
          <ac:spMkLst>
            <pc:docMk/>
            <pc:sldMk cId="3802008835" sldId="372"/>
            <ac:spMk id="36" creationId="{AE0A0486-F672-4FEF-A0A9-E6C3B7E3A545}"/>
          </ac:spMkLst>
        </pc:spChg>
        <pc:spChg chg="add">
          <ac:chgData name="Delius, Chelsey" userId="S::cdelius@greaterops.org::40955d16-c498-4989-969b-6d208154b72b" providerId="AD" clId="Web-{0890A037-5932-EDED-1247-67DFCF87329C}" dt="2022-08-25T18:23:31.754" v="105"/>
          <ac:spMkLst>
            <pc:docMk/>
            <pc:sldMk cId="3802008835" sldId="372"/>
            <ac:spMk id="37" creationId="{4689BC21-5566-4B70-91EA-44B4299CB337}"/>
          </ac:spMkLst>
        </pc:spChg>
      </pc:sldChg>
      <pc:sldChg chg="del mod modClrScheme chgLayout">
        <pc:chgData name="Delius, Chelsey" userId="S::cdelius@greaterops.org::40955d16-c498-4989-969b-6d208154b72b" providerId="AD" clId="Web-{0890A037-5932-EDED-1247-67DFCF87329C}" dt="2022-08-25T18:18:40.078" v="59"/>
        <pc:sldMkLst>
          <pc:docMk/>
          <pc:sldMk cId="0" sldId="373"/>
        </pc:sldMkLst>
      </pc:sldChg>
      <pc:sldChg chg="addSp delSp modSp new del mod ord setBg modClrScheme delDesignElem chgLayout">
        <pc:chgData name="Delius, Chelsey" userId="S::cdelius@greaterops.org::40955d16-c498-4989-969b-6d208154b72b" providerId="AD" clId="Web-{0890A037-5932-EDED-1247-67DFCF87329C}" dt="2022-08-25T19:40:36.081" v="705"/>
        <pc:sldMkLst>
          <pc:docMk/>
          <pc:sldMk cId="2707217092" sldId="373"/>
        </pc:sldMkLst>
        <pc:spChg chg="del mod ord">
          <ac:chgData name="Delius, Chelsey" userId="S::cdelius@greaterops.org::40955d16-c498-4989-969b-6d208154b72b" providerId="AD" clId="Web-{0890A037-5932-EDED-1247-67DFCF87329C}" dt="2022-08-25T19:26:26.883" v="570"/>
          <ac:spMkLst>
            <pc:docMk/>
            <pc:sldMk cId="2707217092" sldId="373"/>
            <ac:spMk id="2" creationId="{4BA98374-5F0A-C9E5-D690-FFA66F7BDF61}"/>
          </ac:spMkLst>
        </pc:spChg>
        <pc:spChg chg="del">
          <ac:chgData name="Delius, Chelsey" userId="S::cdelius@greaterops.org::40955d16-c498-4989-969b-6d208154b72b" providerId="AD" clId="Web-{0890A037-5932-EDED-1247-67DFCF87329C}" dt="2022-08-25T18:38:51.863" v="184"/>
          <ac:spMkLst>
            <pc:docMk/>
            <pc:sldMk cId="2707217092" sldId="373"/>
            <ac:spMk id="3" creationId="{5D8658D3-8B70-A3EB-BDA4-746E12E75B04}"/>
          </ac:spMkLst>
        </pc:spChg>
        <pc:spChg chg="add del mod">
          <ac:chgData name="Delius, Chelsey" userId="S::cdelius@greaterops.org::40955d16-c498-4989-969b-6d208154b72b" providerId="AD" clId="Web-{0890A037-5932-EDED-1247-67DFCF87329C}" dt="2022-08-25T19:26:37.540" v="571"/>
          <ac:spMkLst>
            <pc:docMk/>
            <pc:sldMk cId="2707217092" sldId="373"/>
            <ac:spMk id="6" creationId="{3C807C2C-912E-919C-A8AE-F1FB7FAD3E03}"/>
          </ac:spMkLst>
        </pc:spChg>
        <pc:spChg chg="add mod">
          <ac:chgData name="Delius, Chelsey" userId="S::cdelius@greaterops.org::40955d16-c498-4989-969b-6d208154b72b" providerId="AD" clId="Web-{0890A037-5932-EDED-1247-67DFCF87329C}" dt="2022-08-25T19:27:21.137" v="583" actId="20577"/>
          <ac:spMkLst>
            <pc:docMk/>
            <pc:sldMk cId="2707217092" sldId="373"/>
            <ac:spMk id="7" creationId="{768033A9-0FE7-88CE-6EA6-7B94DB95C604}"/>
          </ac:spMkLst>
        </pc:spChg>
        <pc:spChg chg="add del">
          <ac:chgData name="Delius, Chelsey" userId="S::cdelius@greaterops.org::40955d16-c498-4989-969b-6d208154b72b" providerId="AD" clId="Web-{0890A037-5932-EDED-1247-67DFCF87329C}" dt="2022-08-25T19:21:22.316" v="507"/>
          <ac:spMkLst>
            <pc:docMk/>
            <pc:sldMk cId="2707217092" sldId="373"/>
            <ac:spMk id="9" creationId="{94DA05E1-7869-4FBE-837E-1B62E9D78A0B}"/>
          </ac:spMkLst>
        </pc:spChg>
        <pc:spChg chg="add del">
          <ac:chgData name="Delius, Chelsey" userId="S::cdelius@greaterops.org::40955d16-c498-4989-969b-6d208154b72b" providerId="AD" clId="Web-{0890A037-5932-EDED-1247-67DFCF87329C}" dt="2022-08-25T19:21:22.316" v="507"/>
          <ac:spMkLst>
            <pc:docMk/>
            <pc:sldMk cId="2707217092" sldId="373"/>
            <ac:spMk id="11" creationId="{89BAAE7D-1EA6-4D3B-96B5-43F5B61782D9}"/>
          </ac:spMkLst>
        </pc:spChg>
        <pc:spChg chg="add del">
          <ac:chgData name="Delius, Chelsey" userId="S::cdelius@greaterops.org::40955d16-c498-4989-969b-6d208154b72b" providerId="AD" clId="Web-{0890A037-5932-EDED-1247-67DFCF87329C}" dt="2022-08-25T19:21:22.316" v="507"/>
          <ac:spMkLst>
            <pc:docMk/>
            <pc:sldMk cId="2707217092" sldId="373"/>
            <ac:spMk id="13" creationId="{FD87B9B4-9010-42D1-85F6-D06089B74D41}"/>
          </ac:spMkLst>
        </pc:spChg>
        <pc:spChg chg="add del">
          <ac:chgData name="Delius, Chelsey" userId="S::cdelius@greaterops.org::40955d16-c498-4989-969b-6d208154b72b" providerId="AD" clId="Web-{0890A037-5932-EDED-1247-67DFCF87329C}" dt="2022-08-25T19:21:22.316" v="507"/>
          <ac:spMkLst>
            <pc:docMk/>
            <pc:sldMk cId="2707217092" sldId="373"/>
            <ac:spMk id="15" creationId="{82DD801B-2672-4E03-B1B5-43918A6692BB}"/>
          </ac:spMkLst>
        </pc:spChg>
        <pc:picChg chg="add mod ord">
          <ac:chgData name="Delius, Chelsey" userId="S::cdelius@greaterops.org::40955d16-c498-4989-969b-6d208154b72b" providerId="AD" clId="Web-{0890A037-5932-EDED-1247-67DFCF87329C}" dt="2022-08-25T19:25:38.708" v="560" actId="1076"/>
          <ac:picMkLst>
            <pc:docMk/>
            <pc:sldMk cId="2707217092" sldId="373"/>
            <ac:picMk id="4" creationId="{F1169590-55FF-3522-16F1-B0247FFFFCFB}"/>
          </ac:picMkLst>
        </pc:picChg>
      </pc:sldChg>
      <pc:sldChg chg="new del">
        <pc:chgData name="Delius, Chelsey" userId="S::cdelius@greaterops.org::40955d16-c498-4989-969b-6d208154b72b" providerId="AD" clId="Web-{0890A037-5932-EDED-1247-67DFCF87329C}" dt="2022-08-25T18:28:10.539" v="145"/>
        <pc:sldMkLst>
          <pc:docMk/>
          <pc:sldMk cId="3925980161" sldId="373"/>
        </pc:sldMkLst>
      </pc:sldChg>
      <pc:sldChg chg="del mod modClrScheme chgLayout">
        <pc:chgData name="Delius, Chelsey" userId="S::cdelius@greaterops.org::40955d16-c498-4989-969b-6d208154b72b" providerId="AD" clId="Web-{0890A037-5932-EDED-1247-67DFCF87329C}" dt="2022-08-25T18:18:40.641" v="60"/>
        <pc:sldMkLst>
          <pc:docMk/>
          <pc:sldMk cId="0" sldId="374"/>
        </pc:sldMkLst>
      </pc:sldChg>
      <pc:sldChg chg="addSp delSp modSp new mod modTransition setBg modClrScheme delDesignElem chgLayout">
        <pc:chgData name="Delius, Chelsey" userId="S::cdelius@greaterops.org::40955d16-c498-4989-969b-6d208154b72b" providerId="AD" clId="Web-{0890A037-5932-EDED-1247-67DFCF87329C}" dt="2022-08-25T19:47:34.109" v="742"/>
        <pc:sldMkLst>
          <pc:docMk/>
          <pc:sldMk cId="817161708" sldId="374"/>
        </pc:sldMkLst>
        <pc:spChg chg="mod ord">
          <ac:chgData name="Delius, Chelsey" userId="S::cdelius@greaterops.org::40955d16-c498-4989-969b-6d208154b72b" providerId="AD" clId="Web-{0890A037-5932-EDED-1247-67DFCF87329C}" dt="2022-08-25T19:27:40.404" v="589"/>
          <ac:spMkLst>
            <pc:docMk/>
            <pc:sldMk cId="817161708" sldId="374"/>
            <ac:spMk id="2" creationId="{F0EFBFC5-AC2D-ADF5-636D-EB7A2E095431}"/>
          </ac:spMkLst>
        </pc:spChg>
        <pc:spChg chg="del">
          <ac:chgData name="Delius, Chelsey" userId="S::cdelius@greaterops.org::40955d16-c498-4989-969b-6d208154b72b" providerId="AD" clId="Web-{0890A037-5932-EDED-1247-67DFCF87329C}" dt="2022-08-25T18:40:50.402" v="196"/>
          <ac:spMkLst>
            <pc:docMk/>
            <pc:sldMk cId="817161708" sldId="374"/>
            <ac:spMk id="3" creationId="{6A91366A-BAB0-5B82-BC1B-BB7A8B1AC85F}"/>
          </ac:spMkLst>
        </pc:spChg>
        <pc:spChg chg="add del">
          <ac:chgData name="Delius, Chelsey" userId="S::cdelius@greaterops.org::40955d16-c498-4989-969b-6d208154b72b" providerId="AD" clId="Web-{0890A037-5932-EDED-1247-67DFCF87329C}" dt="2022-08-25T19:27:31.512" v="585"/>
          <ac:spMkLst>
            <pc:docMk/>
            <pc:sldMk cId="817161708" sldId="374"/>
            <ac:spMk id="8" creationId="{A79BBDB5-39DA-AF22-FFDB-FAC1E307E7F0}"/>
          </ac:spMkLst>
        </pc:spChg>
        <pc:spChg chg="add del">
          <ac:chgData name="Delius, Chelsey" userId="S::cdelius@greaterops.org::40955d16-c498-4989-969b-6d208154b72b" providerId="AD" clId="Web-{0890A037-5932-EDED-1247-67DFCF87329C}" dt="2022-08-25T18:41:23.420" v="202"/>
          <ac:spMkLst>
            <pc:docMk/>
            <pc:sldMk cId="817161708" sldId="374"/>
            <ac:spMk id="9" creationId="{1E658C22-2BBB-4CC7-AC94-BA42B45B4075}"/>
          </ac:spMkLst>
        </pc:spChg>
        <pc:spChg chg="add del">
          <ac:chgData name="Delius, Chelsey" userId="S::cdelius@greaterops.org::40955d16-c498-4989-969b-6d208154b72b" providerId="AD" clId="Web-{0890A037-5932-EDED-1247-67DFCF87329C}" dt="2022-08-25T19:27:35.372" v="587"/>
          <ac:spMkLst>
            <pc:docMk/>
            <pc:sldMk cId="817161708" sldId="374"/>
            <ac:spMk id="10" creationId="{B5DC95B7-2A72-483B-BA19-2BE751205541}"/>
          </ac:spMkLst>
        </pc:spChg>
        <pc:spChg chg="add del">
          <ac:chgData name="Delius, Chelsey" userId="S::cdelius@greaterops.org::40955d16-c498-4989-969b-6d208154b72b" providerId="AD" clId="Web-{0890A037-5932-EDED-1247-67DFCF87329C}" dt="2022-08-25T18:41:23.420" v="202"/>
          <ac:spMkLst>
            <pc:docMk/>
            <pc:sldMk cId="817161708" sldId="374"/>
            <ac:spMk id="11" creationId="{26E714D6-B8AE-4EAF-80CA-1900AE364020}"/>
          </ac:spMkLst>
        </pc:spChg>
        <pc:spChg chg="add del">
          <ac:chgData name="Delius, Chelsey" userId="S::cdelius@greaterops.org::40955d16-c498-4989-969b-6d208154b72b" providerId="AD" clId="Web-{0890A037-5932-EDED-1247-67DFCF87329C}" dt="2022-08-25T19:27:35.372" v="587"/>
          <ac:spMkLst>
            <pc:docMk/>
            <pc:sldMk cId="817161708" sldId="374"/>
            <ac:spMk id="12" creationId="{1C822AFE-7E96-4A51-9E55-FCAEACD21357}"/>
          </ac:spMkLst>
        </pc:spChg>
        <pc:spChg chg="add del">
          <ac:chgData name="Delius, Chelsey" userId="S::cdelius@greaterops.org::40955d16-c498-4989-969b-6d208154b72b" providerId="AD" clId="Web-{0890A037-5932-EDED-1247-67DFCF87329C}" dt="2022-08-25T18:41:23.420" v="202"/>
          <ac:spMkLst>
            <pc:docMk/>
            <pc:sldMk cId="817161708" sldId="374"/>
            <ac:spMk id="13" creationId="{803A4B35-1FCE-47E3-B639-BE494F38108B}"/>
          </ac:spMkLst>
        </pc:spChg>
        <pc:spChg chg="add del">
          <ac:chgData name="Delius, Chelsey" userId="S::cdelius@greaterops.org::40955d16-c498-4989-969b-6d208154b72b" providerId="AD" clId="Web-{0890A037-5932-EDED-1247-67DFCF87329C}" dt="2022-08-25T19:27:35.372" v="587"/>
          <ac:spMkLst>
            <pc:docMk/>
            <pc:sldMk cId="817161708" sldId="374"/>
            <ac:spMk id="14" creationId="{9169EA61-C175-4B7E-807B-58199DEA7FB3}"/>
          </ac:spMkLst>
        </pc:spChg>
        <pc:spChg chg="add del">
          <ac:chgData name="Delius, Chelsey" userId="S::cdelius@greaterops.org::40955d16-c498-4989-969b-6d208154b72b" providerId="AD" clId="Web-{0890A037-5932-EDED-1247-67DFCF87329C}" dt="2022-08-25T18:41:23.420" v="202"/>
          <ac:spMkLst>
            <pc:docMk/>
            <pc:sldMk cId="817161708" sldId="374"/>
            <ac:spMk id="15" creationId="{4575AC84-0990-4526-8F6A-DDAA0767E914}"/>
          </ac:spMkLst>
        </pc:spChg>
        <pc:spChg chg="add del">
          <ac:chgData name="Delius, Chelsey" userId="S::cdelius@greaterops.org::40955d16-c498-4989-969b-6d208154b72b" providerId="AD" clId="Web-{0890A037-5932-EDED-1247-67DFCF87329C}" dt="2022-08-25T19:27:35.372" v="587"/>
          <ac:spMkLst>
            <pc:docMk/>
            <pc:sldMk cId="817161708" sldId="374"/>
            <ac:spMk id="16" creationId="{8DD8C53F-A590-CF54-90C5-54E477CCC0F4}"/>
          </ac:spMkLst>
        </pc:spChg>
        <pc:spChg chg="add del">
          <ac:chgData name="Delius, Chelsey" userId="S::cdelius@greaterops.org::40955d16-c498-4989-969b-6d208154b72b" providerId="AD" clId="Web-{0890A037-5932-EDED-1247-67DFCF87329C}" dt="2022-08-25T19:27:40.404" v="589"/>
          <ac:spMkLst>
            <pc:docMk/>
            <pc:sldMk cId="817161708" sldId="374"/>
            <ac:spMk id="18" creationId="{A79BBDB5-39DA-AF22-FFDB-FAC1E307E7F0}"/>
          </ac:spMkLst>
        </pc:spChg>
        <pc:spChg chg="add del">
          <ac:chgData name="Delius, Chelsey" userId="S::cdelius@greaterops.org::40955d16-c498-4989-969b-6d208154b72b" providerId="AD" clId="Web-{0890A037-5932-EDED-1247-67DFCF87329C}" dt="2022-08-25T19:21:22.316" v="507"/>
          <ac:spMkLst>
            <pc:docMk/>
            <pc:sldMk cId="817161708" sldId="374"/>
            <ac:spMk id="20" creationId="{94DA05E1-7869-4FBE-837E-1B62E9D78A0B}"/>
          </ac:spMkLst>
        </pc:spChg>
        <pc:spChg chg="add">
          <ac:chgData name="Delius, Chelsey" userId="S::cdelius@greaterops.org::40955d16-c498-4989-969b-6d208154b72b" providerId="AD" clId="Web-{0890A037-5932-EDED-1247-67DFCF87329C}" dt="2022-08-25T19:27:40.404" v="590"/>
          <ac:spMkLst>
            <pc:docMk/>
            <pc:sldMk cId="817161708" sldId="374"/>
            <ac:spMk id="21" creationId="{DB8424AB-D56B-4256-866A-5B54DE93C20F}"/>
          </ac:spMkLst>
        </pc:spChg>
        <pc:spChg chg="add del">
          <ac:chgData name="Delius, Chelsey" userId="S::cdelius@greaterops.org::40955d16-c498-4989-969b-6d208154b72b" providerId="AD" clId="Web-{0890A037-5932-EDED-1247-67DFCF87329C}" dt="2022-08-25T19:21:22.316" v="507"/>
          <ac:spMkLst>
            <pc:docMk/>
            <pc:sldMk cId="817161708" sldId="374"/>
            <ac:spMk id="22" creationId="{89BAAE7D-1EA6-4D3B-96B5-43F5B61782D9}"/>
          </ac:spMkLst>
        </pc:spChg>
        <pc:spChg chg="add">
          <ac:chgData name="Delius, Chelsey" userId="S::cdelius@greaterops.org::40955d16-c498-4989-969b-6d208154b72b" providerId="AD" clId="Web-{0890A037-5932-EDED-1247-67DFCF87329C}" dt="2022-08-25T19:27:40.404" v="590"/>
          <ac:spMkLst>
            <pc:docMk/>
            <pc:sldMk cId="817161708" sldId="374"/>
            <ac:spMk id="23" creationId="{FC999C28-AD33-4EB7-A5F1-C06D10A5FDF7}"/>
          </ac:spMkLst>
        </pc:spChg>
        <pc:spChg chg="add del">
          <ac:chgData name="Delius, Chelsey" userId="S::cdelius@greaterops.org::40955d16-c498-4989-969b-6d208154b72b" providerId="AD" clId="Web-{0890A037-5932-EDED-1247-67DFCF87329C}" dt="2022-08-25T19:21:22.316" v="507"/>
          <ac:spMkLst>
            <pc:docMk/>
            <pc:sldMk cId="817161708" sldId="374"/>
            <ac:spMk id="24" creationId="{FD87B9B4-9010-42D1-85F6-D06089B74D41}"/>
          </ac:spMkLst>
        </pc:spChg>
        <pc:spChg chg="add">
          <ac:chgData name="Delius, Chelsey" userId="S::cdelius@greaterops.org::40955d16-c498-4989-969b-6d208154b72b" providerId="AD" clId="Web-{0890A037-5932-EDED-1247-67DFCF87329C}" dt="2022-08-25T19:27:40.404" v="590"/>
          <ac:spMkLst>
            <pc:docMk/>
            <pc:sldMk cId="817161708" sldId="374"/>
            <ac:spMk id="25" creationId="{9203ABB4-7E2A-4248-9FE7-4A419AFF2F17}"/>
          </ac:spMkLst>
        </pc:spChg>
        <pc:spChg chg="add del">
          <ac:chgData name="Delius, Chelsey" userId="S::cdelius@greaterops.org::40955d16-c498-4989-969b-6d208154b72b" providerId="AD" clId="Web-{0890A037-5932-EDED-1247-67DFCF87329C}" dt="2022-08-25T19:21:22.316" v="507"/>
          <ac:spMkLst>
            <pc:docMk/>
            <pc:sldMk cId="817161708" sldId="374"/>
            <ac:spMk id="26" creationId="{82DD801B-2672-4E03-B1B5-43918A6692BB}"/>
          </ac:spMkLst>
        </pc:spChg>
        <pc:spChg chg="add">
          <ac:chgData name="Delius, Chelsey" userId="S::cdelius@greaterops.org::40955d16-c498-4989-969b-6d208154b72b" providerId="AD" clId="Web-{0890A037-5932-EDED-1247-67DFCF87329C}" dt="2022-08-25T19:27:40.404" v="590"/>
          <ac:spMkLst>
            <pc:docMk/>
            <pc:sldMk cId="817161708" sldId="374"/>
            <ac:spMk id="27" creationId="{3126970D-C1E5-4FB1-84E8-86CB9CED1C80}"/>
          </ac:spMkLst>
        </pc:spChg>
        <pc:picChg chg="add mod ord">
          <ac:chgData name="Delius, Chelsey" userId="S::cdelius@greaterops.org::40955d16-c498-4989-969b-6d208154b72b" providerId="AD" clId="Web-{0890A037-5932-EDED-1247-67DFCF87329C}" dt="2022-08-25T19:27:40.404" v="589"/>
          <ac:picMkLst>
            <pc:docMk/>
            <pc:sldMk cId="817161708" sldId="374"/>
            <ac:picMk id="4" creationId="{177DB40A-9E57-0FA7-7E13-FBBE91D6307C}"/>
          </ac:picMkLst>
        </pc:picChg>
      </pc:sldChg>
      <pc:sldChg chg="addSp delSp modSp new del mod setBg modClrScheme delDesignElem chgLayout">
        <pc:chgData name="Delius, Chelsey" userId="S::cdelius@greaterops.org::40955d16-c498-4989-969b-6d208154b72b" providerId="AD" clId="Web-{0890A037-5932-EDED-1247-67DFCF87329C}" dt="2022-08-25T18:28:53.026" v="149"/>
        <pc:sldMkLst>
          <pc:docMk/>
          <pc:sldMk cId="1299641376" sldId="374"/>
        </pc:sldMkLst>
        <pc:spChg chg="del mod">
          <ac:chgData name="Delius, Chelsey" userId="S::cdelius@greaterops.org::40955d16-c498-4989-969b-6d208154b72b" providerId="AD" clId="Web-{0890A037-5932-EDED-1247-67DFCF87329C}" dt="2022-08-25T18:25:15.652" v="124"/>
          <ac:spMkLst>
            <pc:docMk/>
            <pc:sldMk cId="1299641376" sldId="374"/>
            <ac:spMk id="2" creationId="{0F8E6D0A-C090-873B-0062-166EC3140298}"/>
          </ac:spMkLst>
        </pc:spChg>
        <pc:spChg chg="mod ord">
          <ac:chgData name="Delius, Chelsey" userId="S::cdelius@greaterops.org::40955d16-c498-4989-969b-6d208154b72b" providerId="AD" clId="Web-{0890A037-5932-EDED-1247-67DFCF87329C}" dt="2022-08-25T18:28:43.666" v="148"/>
          <ac:spMkLst>
            <pc:docMk/>
            <pc:sldMk cId="1299641376" sldId="374"/>
            <ac:spMk id="3" creationId="{A4B8A5FF-FA30-3A9E-2EDD-BD04FEED1F59}"/>
          </ac:spMkLst>
        </pc:spChg>
        <pc:spChg chg="add mod ord">
          <ac:chgData name="Delius, Chelsey" userId="S::cdelius@greaterops.org::40955d16-c498-4989-969b-6d208154b72b" providerId="AD" clId="Web-{0890A037-5932-EDED-1247-67DFCF87329C}" dt="2022-08-25T18:28:43.666" v="148"/>
          <ac:spMkLst>
            <pc:docMk/>
            <pc:sldMk cId="1299641376" sldId="374"/>
            <ac:spMk id="5" creationId="{444ADD61-15F1-3AE3-5E34-47C8A2567193}"/>
          </ac:spMkLst>
        </pc:spChg>
        <pc:spChg chg="add mod ord">
          <ac:chgData name="Delius, Chelsey" userId="S::cdelius@greaterops.org::40955d16-c498-4989-969b-6d208154b72b" providerId="AD" clId="Web-{0890A037-5932-EDED-1247-67DFCF87329C}" dt="2022-08-25T18:28:43.666" v="148"/>
          <ac:spMkLst>
            <pc:docMk/>
            <pc:sldMk cId="1299641376" sldId="374"/>
            <ac:spMk id="6" creationId="{1CF5C94D-1AF8-C72E-9A92-5FF0BCFCC864}"/>
          </ac:spMkLst>
        </pc:spChg>
        <pc:spChg chg="add del">
          <ac:chgData name="Delius, Chelsey" userId="S::cdelius@greaterops.org::40955d16-c498-4989-969b-6d208154b72b" providerId="AD" clId="Web-{0890A037-5932-EDED-1247-67DFCF87329C}" dt="2022-08-25T18:24:54.025" v="116"/>
          <ac:spMkLst>
            <pc:docMk/>
            <pc:sldMk cId="1299641376" sldId="374"/>
            <ac:spMk id="9" creationId="{0ED7D299-072B-4BF6-A359-0BE180D21A15}"/>
          </ac:spMkLst>
        </pc:spChg>
        <pc:spChg chg="add del">
          <ac:chgData name="Delius, Chelsey" userId="S::cdelius@greaterops.org::40955d16-c498-4989-969b-6d208154b72b" providerId="AD" clId="Web-{0890A037-5932-EDED-1247-67DFCF87329C}" dt="2022-08-25T18:24:54.025" v="116"/>
          <ac:spMkLst>
            <pc:docMk/>
            <pc:sldMk cId="1299641376" sldId="374"/>
            <ac:spMk id="11" creationId="{03605138-1C68-4F6B-A3AA-5C6598986523}"/>
          </ac:spMkLst>
        </pc:spChg>
        <pc:spChg chg="add del">
          <ac:chgData name="Delius, Chelsey" userId="S::cdelius@greaterops.org::40955d16-c498-4989-969b-6d208154b72b" providerId="AD" clId="Web-{0890A037-5932-EDED-1247-67DFCF87329C}" dt="2022-08-25T18:24:54.025" v="116"/>
          <ac:spMkLst>
            <pc:docMk/>
            <pc:sldMk cId="1299641376" sldId="374"/>
            <ac:spMk id="13" creationId="{7F6F248D-01B8-4491-9506-88EAB82A7545}"/>
          </ac:spMkLst>
        </pc:spChg>
        <pc:spChg chg="add del">
          <ac:chgData name="Delius, Chelsey" userId="S::cdelius@greaterops.org::40955d16-c498-4989-969b-6d208154b72b" providerId="AD" clId="Web-{0890A037-5932-EDED-1247-67DFCF87329C}" dt="2022-08-25T18:24:56.619" v="118"/>
          <ac:spMkLst>
            <pc:docMk/>
            <pc:sldMk cId="1299641376" sldId="374"/>
            <ac:spMk id="15" creationId="{B6092D12-C345-4C42-81BB-EEEAC5EDF3E2}"/>
          </ac:spMkLst>
        </pc:spChg>
        <pc:spChg chg="add del">
          <ac:chgData name="Delius, Chelsey" userId="S::cdelius@greaterops.org::40955d16-c498-4989-969b-6d208154b72b" providerId="AD" clId="Web-{0890A037-5932-EDED-1247-67DFCF87329C}" dt="2022-08-25T18:24:56.619" v="118"/>
          <ac:spMkLst>
            <pc:docMk/>
            <pc:sldMk cId="1299641376" sldId="374"/>
            <ac:spMk id="16" creationId="{8A02E91F-0583-4184-949B-A90DE2550EE9}"/>
          </ac:spMkLst>
        </pc:spChg>
        <pc:spChg chg="add del">
          <ac:chgData name="Delius, Chelsey" userId="S::cdelius@greaterops.org::40955d16-c498-4989-969b-6d208154b72b" providerId="AD" clId="Web-{0890A037-5932-EDED-1247-67DFCF87329C}" dt="2022-08-25T18:24:56.619" v="118"/>
          <ac:spMkLst>
            <pc:docMk/>
            <pc:sldMk cId="1299641376" sldId="374"/>
            <ac:spMk id="17" creationId="{90955CFF-AE70-4EDA-8E89-88F2FC6104E0}"/>
          </ac:spMkLst>
        </pc:spChg>
        <pc:spChg chg="add del">
          <ac:chgData name="Delius, Chelsey" userId="S::cdelius@greaterops.org::40955d16-c498-4989-969b-6d208154b72b" providerId="AD" clId="Web-{0890A037-5932-EDED-1247-67DFCF87329C}" dt="2022-08-25T18:25:02.088" v="120"/>
          <ac:spMkLst>
            <pc:docMk/>
            <pc:sldMk cId="1299641376" sldId="374"/>
            <ac:spMk id="19" creationId="{326861C3-901A-4432-8CE0-A6D1961BDE2B}"/>
          </ac:spMkLst>
        </pc:spChg>
        <pc:spChg chg="add del">
          <ac:chgData name="Delius, Chelsey" userId="S::cdelius@greaterops.org::40955d16-c498-4989-969b-6d208154b72b" providerId="AD" clId="Web-{0890A037-5932-EDED-1247-67DFCF87329C}" dt="2022-08-25T18:25:02.088" v="120"/>
          <ac:spMkLst>
            <pc:docMk/>
            <pc:sldMk cId="1299641376" sldId="374"/>
            <ac:spMk id="20" creationId="{A308BABA-FFC6-4FBA-A31C-4A760D3AFE39}"/>
          </ac:spMkLst>
        </pc:spChg>
        <pc:spChg chg="add del">
          <ac:chgData name="Delius, Chelsey" userId="S::cdelius@greaterops.org::40955d16-c498-4989-969b-6d208154b72b" providerId="AD" clId="Web-{0890A037-5932-EDED-1247-67DFCF87329C}" dt="2022-08-25T18:25:02.088" v="120"/>
          <ac:spMkLst>
            <pc:docMk/>
            <pc:sldMk cId="1299641376" sldId="374"/>
            <ac:spMk id="21" creationId="{DAE8CF35-4F57-4B34-80F2-70ADD8764759}"/>
          </ac:spMkLst>
        </pc:spChg>
        <pc:spChg chg="add del">
          <ac:chgData name="Delius, Chelsey" userId="S::cdelius@greaterops.org::40955d16-c498-4989-969b-6d208154b72b" providerId="AD" clId="Web-{0890A037-5932-EDED-1247-67DFCF87329C}" dt="2022-08-25T18:25:04.510" v="122"/>
          <ac:spMkLst>
            <pc:docMk/>
            <pc:sldMk cId="1299641376" sldId="374"/>
            <ac:spMk id="23" creationId="{B6092D12-C345-4C42-81BB-EEEAC5EDF3E2}"/>
          </ac:spMkLst>
        </pc:spChg>
        <pc:spChg chg="add del">
          <ac:chgData name="Delius, Chelsey" userId="S::cdelius@greaterops.org::40955d16-c498-4989-969b-6d208154b72b" providerId="AD" clId="Web-{0890A037-5932-EDED-1247-67DFCF87329C}" dt="2022-08-25T18:25:04.510" v="122"/>
          <ac:spMkLst>
            <pc:docMk/>
            <pc:sldMk cId="1299641376" sldId="374"/>
            <ac:spMk id="24" creationId="{8A02E91F-0583-4184-949B-A90DE2550EE9}"/>
          </ac:spMkLst>
        </pc:spChg>
        <pc:spChg chg="add del">
          <ac:chgData name="Delius, Chelsey" userId="S::cdelius@greaterops.org::40955d16-c498-4989-969b-6d208154b72b" providerId="AD" clId="Web-{0890A037-5932-EDED-1247-67DFCF87329C}" dt="2022-08-25T18:25:04.510" v="122"/>
          <ac:spMkLst>
            <pc:docMk/>
            <pc:sldMk cId="1299641376" sldId="374"/>
            <ac:spMk id="25" creationId="{90955CFF-AE70-4EDA-8E89-88F2FC6104E0}"/>
          </ac:spMkLst>
        </pc:spChg>
        <pc:spChg chg="add del">
          <ac:chgData name="Delius, Chelsey" userId="S::cdelius@greaterops.org::40955d16-c498-4989-969b-6d208154b72b" providerId="AD" clId="Web-{0890A037-5932-EDED-1247-67DFCF87329C}" dt="2022-08-25T18:28:25.555" v="147"/>
          <ac:spMkLst>
            <pc:docMk/>
            <pc:sldMk cId="1299641376" sldId="374"/>
            <ac:spMk id="27" creationId="{0ED7D299-072B-4BF6-A359-0BE180D21A15}"/>
          </ac:spMkLst>
        </pc:spChg>
        <pc:spChg chg="add del">
          <ac:chgData name="Delius, Chelsey" userId="S::cdelius@greaterops.org::40955d16-c498-4989-969b-6d208154b72b" providerId="AD" clId="Web-{0890A037-5932-EDED-1247-67DFCF87329C}" dt="2022-08-25T18:28:25.555" v="147"/>
          <ac:spMkLst>
            <pc:docMk/>
            <pc:sldMk cId="1299641376" sldId="374"/>
            <ac:spMk id="28" creationId="{03605138-1C68-4F6B-A3AA-5C6598986523}"/>
          </ac:spMkLst>
        </pc:spChg>
        <pc:spChg chg="add del">
          <ac:chgData name="Delius, Chelsey" userId="S::cdelius@greaterops.org::40955d16-c498-4989-969b-6d208154b72b" providerId="AD" clId="Web-{0890A037-5932-EDED-1247-67DFCF87329C}" dt="2022-08-25T18:28:25.555" v="147"/>
          <ac:spMkLst>
            <pc:docMk/>
            <pc:sldMk cId="1299641376" sldId="374"/>
            <ac:spMk id="29" creationId="{7F6F248D-01B8-4491-9506-88EAB82A7545}"/>
          </ac:spMkLst>
        </pc:spChg>
        <pc:picChg chg="add mod">
          <ac:chgData name="Delius, Chelsey" userId="S::cdelius@greaterops.org::40955d16-c498-4989-969b-6d208154b72b" providerId="AD" clId="Web-{0890A037-5932-EDED-1247-67DFCF87329C}" dt="2022-08-25T18:27:38.646" v="144" actId="1076"/>
          <ac:picMkLst>
            <pc:docMk/>
            <pc:sldMk cId="1299641376" sldId="374"/>
            <ac:picMk id="4" creationId="{556D50F3-2CB6-4208-2BAA-DF77BE99E1BE}"/>
          </ac:picMkLst>
        </pc:picChg>
      </pc:sldChg>
      <pc:sldChg chg="del mod modClrScheme chgLayout">
        <pc:chgData name="Delius, Chelsey" userId="S::cdelius@greaterops.org::40955d16-c498-4989-969b-6d208154b72b" providerId="AD" clId="Web-{0890A037-5932-EDED-1247-67DFCF87329C}" dt="2022-08-25T18:18:41.063" v="61"/>
        <pc:sldMkLst>
          <pc:docMk/>
          <pc:sldMk cId="0" sldId="375"/>
        </pc:sldMkLst>
      </pc:sldChg>
      <pc:sldChg chg="addSp delSp modSp new mod modTransition setBg modClrScheme delDesignElem chgLayout">
        <pc:chgData name="Delius, Chelsey" userId="S::cdelius@greaterops.org::40955d16-c498-4989-969b-6d208154b72b" providerId="AD" clId="Web-{0890A037-5932-EDED-1247-67DFCF87329C}" dt="2022-08-25T19:47:34.109" v="742"/>
        <pc:sldMkLst>
          <pc:docMk/>
          <pc:sldMk cId="660546293" sldId="375"/>
        </pc:sldMkLst>
        <pc:spChg chg="mod ord">
          <ac:chgData name="Delius, Chelsey" userId="S::cdelius@greaterops.org::40955d16-c498-4989-969b-6d208154b72b" providerId="AD" clId="Web-{0890A037-5932-EDED-1247-67DFCF87329C}" dt="2022-08-25T19:29:22.582" v="616"/>
          <ac:spMkLst>
            <pc:docMk/>
            <pc:sldMk cId="660546293" sldId="375"/>
            <ac:spMk id="2" creationId="{A3251B6C-4286-A67C-F278-E26CCDB363B7}"/>
          </ac:spMkLst>
        </pc:spChg>
        <pc:spChg chg="del">
          <ac:chgData name="Delius, Chelsey" userId="S::cdelius@greaterops.org::40955d16-c498-4989-969b-6d208154b72b" providerId="AD" clId="Web-{0890A037-5932-EDED-1247-67DFCF87329C}" dt="2022-08-25T18:41:54.922" v="204"/>
          <ac:spMkLst>
            <pc:docMk/>
            <pc:sldMk cId="660546293" sldId="375"/>
            <ac:spMk id="3" creationId="{66AEA22F-5C5D-B3E1-177F-F47A525EB7F1}"/>
          </ac:spMkLst>
        </pc:spChg>
        <pc:spChg chg="add del mod">
          <ac:chgData name="Delius, Chelsey" userId="S::cdelius@greaterops.org::40955d16-c498-4989-969b-6d208154b72b" providerId="AD" clId="Web-{0890A037-5932-EDED-1247-67DFCF87329C}" dt="2022-08-25T19:29:18.066" v="615"/>
          <ac:spMkLst>
            <pc:docMk/>
            <pc:sldMk cId="660546293" sldId="375"/>
            <ac:spMk id="5" creationId="{C095351D-A18D-4328-EF8D-C07B898DF5C3}"/>
          </ac:spMkLst>
        </pc:spChg>
        <pc:spChg chg="add del">
          <ac:chgData name="Delius, Chelsey" userId="S::cdelius@greaterops.org::40955d16-c498-4989-969b-6d208154b72b" providerId="AD" clId="Web-{0890A037-5932-EDED-1247-67DFCF87329C}" dt="2022-08-25T19:28:15.156" v="596"/>
          <ac:spMkLst>
            <pc:docMk/>
            <pc:sldMk cId="660546293" sldId="375"/>
            <ac:spMk id="7" creationId="{A5CF2FC8-D184-4B10-83A5-61FC2148BE2B}"/>
          </ac:spMkLst>
        </pc:spChg>
        <pc:spChg chg="add del mod">
          <ac:chgData name="Delius, Chelsey" userId="S::cdelius@greaterops.org::40955d16-c498-4989-969b-6d208154b72b" providerId="AD" clId="Web-{0890A037-5932-EDED-1247-67DFCF87329C}" dt="2022-08-25T18:43:31.866" v="221"/>
          <ac:spMkLst>
            <pc:docMk/>
            <pc:sldMk cId="660546293" sldId="375"/>
            <ac:spMk id="8" creationId="{FD2442C8-EBC1-FA06-3510-82462EB2D406}"/>
          </ac:spMkLst>
        </pc:spChg>
        <pc:spChg chg="add del">
          <ac:chgData name="Delius, Chelsey" userId="S::cdelius@greaterops.org::40955d16-c498-4989-969b-6d208154b72b" providerId="AD" clId="Web-{0890A037-5932-EDED-1247-67DFCF87329C}" dt="2022-08-25T18:42:32.190" v="210"/>
          <ac:spMkLst>
            <pc:docMk/>
            <pc:sldMk cId="660546293" sldId="375"/>
            <ac:spMk id="9" creationId="{1E658C22-2BBB-4CC7-AC94-BA42B45B4075}"/>
          </ac:spMkLst>
        </pc:spChg>
        <pc:spChg chg="add del">
          <ac:chgData name="Delius, Chelsey" userId="S::cdelius@greaterops.org::40955d16-c498-4989-969b-6d208154b72b" providerId="AD" clId="Web-{0890A037-5932-EDED-1247-67DFCF87329C}" dt="2022-08-25T18:43:41.742" v="222"/>
          <ac:spMkLst>
            <pc:docMk/>
            <pc:sldMk cId="660546293" sldId="375"/>
            <ac:spMk id="10" creationId="{94DA05E1-7869-4FBE-837E-1B62E9D78A0B}"/>
          </ac:spMkLst>
        </pc:spChg>
        <pc:spChg chg="add del">
          <ac:chgData name="Delius, Chelsey" userId="S::cdelius@greaterops.org::40955d16-c498-4989-969b-6d208154b72b" providerId="AD" clId="Web-{0890A037-5932-EDED-1247-67DFCF87329C}" dt="2022-08-25T18:42:32.190" v="210"/>
          <ac:spMkLst>
            <pc:docMk/>
            <pc:sldMk cId="660546293" sldId="375"/>
            <ac:spMk id="11" creationId="{26E714D6-B8AE-4EAF-80CA-1900AE364020}"/>
          </ac:spMkLst>
        </pc:spChg>
        <pc:spChg chg="add del">
          <ac:chgData name="Delius, Chelsey" userId="S::cdelius@greaterops.org::40955d16-c498-4989-969b-6d208154b72b" providerId="AD" clId="Web-{0890A037-5932-EDED-1247-67DFCF87329C}" dt="2022-08-25T18:43:41.742" v="222"/>
          <ac:spMkLst>
            <pc:docMk/>
            <pc:sldMk cId="660546293" sldId="375"/>
            <ac:spMk id="12" creationId="{89BAAE7D-1EA6-4D3B-96B5-43F5B61782D9}"/>
          </ac:spMkLst>
        </pc:spChg>
        <pc:spChg chg="add del">
          <ac:chgData name="Delius, Chelsey" userId="S::cdelius@greaterops.org::40955d16-c498-4989-969b-6d208154b72b" providerId="AD" clId="Web-{0890A037-5932-EDED-1247-67DFCF87329C}" dt="2022-08-25T18:42:32.190" v="210"/>
          <ac:spMkLst>
            <pc:docMk/>
            <pc:sldMk cId="660546293" sldId="375"/>
            <ac:spMk id="13" creationId="{803A4B35-1FCE-47E3-B639-BE494F38108B}"/>
          </ac:spMkLst>
        </pc:spChg>
        <pc:spChg chg="add del">
          <ac:chgData name="Delius, Chelsey" userId="S::cdelius@greaterops.org::40955d16-c498-4989-969b-6d208154b72b" providerId="AD" clId="Web-{0890A037-5932-EDED-1247-67DFCF87329C}" dt="2022-08-25T19:28:17.594" v="598"/>
          <ac:spMkLst>
            <pc:docMk/>
            <pc:sldMk cId="660546293" sldId="375"/>
            <ac:spMk id="14" creationId="{9169EA61-C175-4B7E-807B-58199DEA7FB3}"/>
          </ac:spMkLst>
        </pc:spChg>
        <pc:spChg chg="add del">
          <ac:chgData name="Delius, Chelsey" userId="S::cdelius@greaterops.org::40955d16-c498-4989-969b-6d208154b72b" providerId="AD" clId="Web-{0890A037-5932-EDED-1247-67DFCF87329C}" dt="2022-08-25T18:42:32.190" v="210"/>
          <ac:spMkLst>
            <pc:docMk/>
            <pc:sldMk cId="660546293" sldId="375"/>
            <ac:spMk id="15" creationId="{4575AC84-0990-4526-8F6A-DDAA0767E914}"/>
          </ac:spMkLst>
        </pc:spChg>
        <pc:spChg chg="add del">
          <ac:chgData name="Delius, Chelsey" userId="S::cdelius@greaterops.org::40955d16-c498-4989-969b-6d208154b72b" providerId="AD" clId="Web-{0890A037-5932-EDED-1247-67DFCF87329C}" dt="2022-08-25T19:28:17.594" v="598"/>
          <ac:spMkLst>
            <pc:docMk/>
            <pc:sldMk cId="660546293" sldId="375"/>
            <ac:spMk id="16" creationId="{B5DC95B7-2A72-483B-BA19-2BE751205541}"/>
          </ac:spMkLst>
        </pc:spChg>
        <pc:spChg chg="add del">
          <ac:chgData name="Delius, Chelsey" userId="S::cdelius@greaterops.org::40955d16-c498-4989-969b-6d208154b72b" providerId="AD" clId="Web-{0890A037-5932-EDED-1247-67DFCF87329C}" dt="2022-08-25T18:43:41.742" v="222"/>
          <ac:spMkLst>
            <pc:docMk/>
            <pc:sldMk cId="660546293" sldId="375"/>
            <ac:spMk id="17" creationId="{FD87B9B4-9010-42D1-85F6-D06089B74D41}"/>
          </ac:spMkLst>
        </pc:spChg>
        <pc:spChg chg="add del">
          <ac:chgData name="Delius, Chelsey" userId="S::cdelius@greaterops.org::40955d16-c498-4989-969b-6d208154b72b" providerId="AD" clId="Web-{0890A037-5932-EDED-1247-67DFCF87329C}" dt="2022-08-25T19:28:17.594" v="598"/>
          <ac:spMkLst>
            <pc:docMk/>
            <pc:sldMk cId="660546293" sldId="375"/>
            <ac:spMk id="18" creationId="{1C822AFE-7E96-4A51-9E55-FCAEACD21357}"/>
          </ac:spMkLst>
        </pc:spChg>
        <pc:spChg chg="add del">
          <ac:chgData name="Delius, Chelsey" userId="S::cdelius@greaterops.org::40955d16-c498-4989-969b-6d208154b72b" providerId="AD" clId="Web-{0890A037-5932-EDED-1247-67DFCF87329C}" dt="2022-08-25T18:43:41.742" v="222"/>
          <ac:spMkLst>
            <pc:docMk/>
            <pc:sldMk cId="660546293" sldId="375"/>
            <ac:spMk id="19" creationId="{82DD801B-2672-4E03-B1B5-43918A6692BB}"/>
          </ac:spMkLst>
        </pc:spChg>
        <pc:spChg chg="add del">
          <ac:chgData name="Delius, Chelsey" userId="S::cdelius@greaterops.org::40955d16-c498-4989-969b-6d208154b72b" providerId="AD" clId="Web-{0890A037-5932-EDED-1247-67DFCF87329C}" dt="2022-08-25T19:28:21.985" v="600"/>
          <ac:spMkLst>
            <pc:docMk/>
            <pc:sldMk cId="660546293" sldId="375"/>
            <ac:spMk id="20" creationId="{A35CBD63-8F8F-47DC-9CE7-159E6161D872}"/>
          </ac:spMkLst>
        </pc:spChg>
        <pc:spChg chg="add del">
          <ac:chgData name="Delius, Chelsey" userId="S::cdelius@greaterops.org::40955d16-c498-4989-969b-6d208154b72b" providerId="AD" clId="Web-{0890A037-5932-EDED-1247-67DFCF87329C}" dt="2022-08-25T19:28:21.985" v="600"/>
          <ac:spMkLst>
            <pc:docMk/>
            <pc:sldMk cId="660546293" sldId="375"/>
            <ac:spMk id="21" creationId="{CA0E3486-FD49-4921-B4F4-E5BB5C88AC79}"/>
          </ac:spMkLst>
        </pc:spChg>
        <pc:spChg chg="add del">
          <ac:chgData name="Delius, Chelsey" userId="S::cdelius@greaterops.org::40955d16-c498-4989-969b-6d208154b72b" providerId="AD" clId="Web-{0890A037-5932-EDED-1247-67DFCF87329C}" dt="2022-08-25T19:28:21.985" v="600"/>
          <ac:spMkLst>
            <pc:docMk/>
            <pc:sldMk cId="660546293" sldId="375"/>
            <ac:spMk id="22" creationId="{83B4A72C-2924-4CE2-8674-7E02E182ED6D}"/>
          </ac:spMkLst>
        </pc:spChg>
        <pc:spChg chg="add del">
          <ac:chgData name="Delius, Chelsey" userId="S::cdelius@greaterops.org::40955d16-c498-4989-969b-6d208154b72b" providerId="AD" clId="Web-{0890A037-5932-EDED-1247-67DFCF87329C}" dt="2022-08-25T19:21:22.316" v="507"/>
          <ac:spMkLst>
            <pc:docMk/>
            <pc:sldMk cId="660546293" sldId="375"/>
            <ac:spMk id="24" creationId="{1E658C22-2BBB-4CC7-AC94-BA42B45B4075}"/>
          </ac:spMkLst>
        </pc:spChg>
        <pc:spChg chg="add del">
          <ac:chgData name="Delius, Chelsey" userId="S::cdelius@greaterops.org::40955d16-c498-4989-969b-6d208154b72b" providerId="AD" clId="Web-{0890A037-5932-EDED-1247-67DFCF87329C}" dt="2022-08-25T19:28:24.485" v="602"/>
          <ac:spMkLst>
            <pc:docMk/>
            <pc:sldMk cId="660546293" sldId="375"/>
            <ac:spMk id="25" creationId="{B5DC95B7-2A72-483B-BA19-2BE751205541}"/>
          </ac:spMkLst>
        </pc:spChg>
        <pc:spChg chg="add del">
          <ac:chgData name="Delius, Chelsey" userId="S::cdelius@greaterops.org::40955d16-c498-4989-969b-6d208154b72b" providerId="AD" clId="Web-{0890A037-5932-EDED-1247-67DFCF87329C}" dt="2022-08-25T19:21:22.316" v="507"/>
          <ac:spMkLst>
            <pc:docMk/>
            <pc:sldMk cId="660546293" sldId="375"/>
            <ac:spMk id="26" creationId="{26E714D6-B8AE-4EAF-80CA-1900AE364020}"/>
          </ac:spMkLst>
        </pc:spChg>
        <pc:spChg chg="add del">
          <ac:chgData name="Delius, Chelsey" userId="S::cdelius@greaterops.org::40955d16-c498-4989-969b-6d208154b72b" providerId="AD" clId="Web-{0890A037-5932-EDED-1247-67DFCF87329C}" dt="2022-08-25T19:28:24.485" v="602"/>
          <ac:spMkLst>
            <pc:docMk/>
            <pc:sldMk cId="660546293" sldId="375"/>
            <ac:spMk id="27" creationId="{1C822AFE-7E96-4A51-9E55-FCAEACD21357}"/>
          </ac:spMkLst>
        </pc:spChg>
        <pc:spChg chg="add del">
          <ac:chgData name="Delius, Chelsey" userId="S::cdelius@greaterops.org::40955d16-c498-4989-969b-6d208154b72b" providerId="AD" clId="Web-{0890A037-5932-EDED-1247-67DFCF87329C}" dt="2022-08-25T19:21:22.316" v="507"/>
          <ac:spMkLst>
            <pc:docMk/>
            <pc:sldMk cId="660546293" sldId="375"/>
            <ac:spMk id="28" creationId="{803A4B35-1FCE-47E3-B639-BE494F38108B}"/>
          </ac:spMkLst>
        </pc:spChg>
        <pc:spChg chg="add del">
          <ac:chgData name="Delius, Chelsey" userId="S::cdelius@greaterops.org::40955d16-c498-4989-969b-6d208154b72b" providerId="AD" clId="Web-{0890A037-5932-EDED-1247-67DFCF87329C}" dt="2022-08-25T19:28:24.485" v="602"/>
          <ac:spMkLst>
            <pc:docMk/>
            <pc:sldMk cId="660546293" sldId="375"/>
            <ac:spMk id="29" creationId="{9169EA61-C175-4B7E-807B-58199DEA7FB3}"/>
          </ac:spMkLst>
        </pc:spChg>
        <pc:spChg chg="add del">
          <ac:chgData name="Delius, Chelsey" userId="S::cdelius@greaterops.org::40955d16-c498-4989-969b-6d208154b72b" providerId="AD" clId="Web-{0890A037-5932-EDED-1247-67DFCF87329C}" dt="2022-08-25T19:21:22.316" v="507"/>
          <ac:spMkLst>
            <pc:docMk/>
            <pc:sldMk cId="660546293" sldId="375"/>
            <ac:spMk id="30" creationId="{4575AC84-0990-4526-8F6A-DDAA0767E914}"/>
          </ac:spMkLst>
        </pc:spChg>
        <pc:spChg chg="add del">
          <ac:chgData name="Delius, Chelsey" userId="S::cdelius@greaterops.org::40955d16-c498-4989-969b-6d208154b72b" providerId="AD" clId="Web-{0890A037-5932-EDED-1247-67DFCF87329C}" dt="2022-08-25T19:28:26.813" v="604"/>
          <ac:spMkLst>
            <pc:docMk/>
            <pc:sldMk cId="660546293" sldId="375"/>
            <ac:spMk id="31" creationId="{B5DC95B7-2A72-483B-BA19-2BE751205541}"/>
          </ac:spMkLst>
        </pc:spChg>
        <pc:spChg chg="add del">
          <ac:chgData name="Delius, Chelsey" userId="S::cdelius@greaterops.org::40955d16-c498-4989-969b-6d208154b72b" providerId="AD" clId="Web-{0890A037-5932-EDED-1247-67DFCF87329C}" dt="2022-08-25T19:28:26.813" v="604"/>
          <ac:spMkLst>
            <pc:docMk/>
            <pc:sldMk cId="660546293" sldId="375"/>
            <ac:spMk id="32" creationId="{1C822AFE-7E96-4A51-9E55-FCAEACD21357}"/>
          </ac:spMkLst>
        </pc:spChg>
        <pc:spChg chg="add del">
          <ac:chgData name="Delius, Chelsey" userId="S::cdelius@greaterops.org::40955d16-c498-4989-969b-6d208154b72b" providerId="AD" clId="Web-{0890A037-5932-EDED-1247-67DFCF87329C}" dt="2022-08-25T19:28:26.813" v="604"/>
          <ac:spMkLst>
            <pc:docMk/>
            <pc:sldMk cId="660546293" sldId="375"/>
            <ac:spMk id="33" creationId="{9169EA61-C175-4B7E-807B-58199DEA7FB3}"/>
          </ac:spMkLst>
        </pc:spChg>
        <pc:spChg chg="add del">
          <ac:chgData name="Delius, Chelsey" userId="S::cdelius@greaterops.org::40955d16-c498-4989-969b-6d208154b72b" providerId="AD" clId="Web-{0890A037-5932-EDED-1247-67DFCF87329C}" dt="2022-08-25T19:28:31.282" v="606"/>
          <ac:spMkLst>
            <pc:docMk/>
            <pc:sldMk cId="660546293" sldId="375"/>
            <ac:spMk id="35" creationId="{A5CF2FC8-D184-4B10-83A5-61FC2148BE2B}"/>
          </ac:spMkLst>
        </pc:spChg>
        <pc:spChg chg="add del">
          <ac:chgData name="Delius, Chelsey" userId="S::cdelius@greaterops.org::40955d16-c498-4989-969b-6d208154b72b" providerId="AD" clId="Web-{0890A037-5932-EDED-1247-67DFCF87329C}" dt="2022-08-25T19:29:04.878" v="613"/>
          <ac:spMkLst>
            <pc:docMk/>
            <pc:sldMk cId="660546293" sldId="375"/>
            <ac:spMk id="37" creationId="{B5DC95B7-2A72-483B-BA19-2BE751205541}"/>
          </ac:spMkLst>
        </pc:spChg>
        <pc:spChg chg="add del">
          <ac:chgData name="Delius, Chelsey" userId="S::cdelius@greaterops.org::40955d16-c498-4989-969b-6d208154b72b" providerId="AD" clId="Web-{0890A037-5932-EDED-1247-67DFCF87329C}" dt="2022-08-25T19:29:04.878" v="613"/>
          <ac:spMkLst>
            <pc:docMk/>
            <pc:sldMk cId="660546293" sldId="375"/>
            <ac:spMk id="38" creationId="{1C822AFE-7E96-4A51-9E55-FCAEACD21357}"/>
          </ac:spMkLst>
        </pc:spChg>
        <pc:spChg chg="add del">
          <ac:chgData name="Delius, Chelsey" userId="S::cdelius@greaterops.org::40955d16-c498-4989-969b-6d208154b72b" providerId="AD" clId="Web-{0890A037-5932-EDED-1247-67DFCF87329C}" dt="2022-08-25T19:29:04.878" v="613"/>
          <ac:spMkLst>
            <pc:docMk/>
            <pc:sldMk cId="660546293" sldId="375"/>
            <ac:spMk id="39" creationId="{9169EA61-C175-4B7E-807B-58199DEA7FB3}"/>
          </ac:spMkLst>
        </pc:spChg>
        <pc:spChg chg="add del">
          <ac:chgData name="Delius, Chelsey" userId="S::cdelius@greaterops.org::40955d16-c498-4989-969b-6d208154b72b" providerId="AD" clId="Web-{0890A037-5932-EDED-1247-67DFCF87329C}" dt="2022-08-25T19:28:59.925" v="610"/>
          <ac:spMkLst>
            <pc:docMk/>
            <pc:sldMk cId="660546293" sldId="375"/>
            <ac:spMk id="44" creationId="{B5DC95B7-2A72-483B-BA19-2BE751205541}"/>
          </ac:spMkLst>
        </pc:spChg>
        <pc:spChg chg="add del">
          <ac:chgData name="Delius, Chelsey" userId="S::cdelius@greaterops.org::40955d16-c498-4989-969b-6d208154b72b" providerId="AD" clId="Web-{0890A037-5932-EDED-1247-67DFCF87329C}" dt="2022-08-25T19:28:59.925" v="610"/>
          <ac:spMkLst>
            <pc:docMk/>
            <pc:sldMk cId="660546293" sldId="375"/>
            <ac:spMk id="46" creationId="{1C822AFE-7E96-4A51-9E55-FCAEACD21357}"/>
          </ac:spMkLst>
        </pc:spChg>
        <pc:spChg chg="add del">
          <ac:chgData name="Delius, Chelsey" userId="S::cdelius@greaterops.org::40955d16-c498-4989-969b-6d208154b72b" providerId="AD" clId="Web-{0890A037-5932-EDED-1247-67DFCF87329C}" dt="2022-08-25T19:28:59.925" v="610"/>
          <ac:spMkLst>
            <pc:docMk/>
            <pc:sldMk cId="660546293" sldId="375"/>
            <ac:spMk id="48" creationId="{9169EA61-C175-4B7E-807B-58199DEA7FB3}"/>
          </ac:spMkLst>
        </pc:spChg>
        <pc:spChg chg="add del">
          <ac:chgData name="Delius, Chelsey" userId="S::cdelius@greaterops.org::40955d16-c498-4989-969b-6d208154b72b" providerId="AD" clId="Web-{0890A037-5932-EDED-1247-67DFCF87329C}" dt="2022-08-25T19:29:04.878" v="612"/>
          <ac:spMkLst>
            <pc:docMk/>
            <pc:sldMk cId="660546293" sldId="375"/>
            <ac:spMk id="50" creationId="{B5DC95B7-2A72-483B-BA19-2BE751205541}"/>
          </ac:spMkLst>
        </pc:spChg>
        <pc:spChg chg="add del">
          <ac:chgData name="Delius, Chelsey" userId="S::cdelius@greaterops.org::40955d16-c498-4989-969b-6d208154b72b" providerId="AD" clId="Web-{0890A037-5932-EDED-1247-67DFCF87329C}" dt="2022-08-25T19:29:04.878" v="612"/>
          <ac:spMkLst>
            <pc:docMk/>
            <pc:sldMk cId="660546293" sldId="375"/>
            <ac:spMk id="51" creationId="{1C822AFE-7E96-4A51-9E55-FCAEACD21357}"/>
          </ac:spMkLst>
        </pc:spChg>
        <pc:spChg chg="add del">
          <ac:chgData name="Delius, Chelsey" userId="S::cdelius@greaterops.org::40955d16-c498-4989-969b-6d208154b72b" providerId="AD" clId="Web-{0890A037-5932-EDED-1247-67DFCF87329C}" dt="2022-08-25T19:29:04.878" v="612"/>
          <ac:spMkLst>
            <pc:docMk/>
            <pc:sldMk cId="660546293" sldId="375"/>
            <ac:spMk id="52" creationId="{9169EA61-C175-4B7E-807B-58199DEA7FB3}"/>
          </ac:spMkLst>
        </pc:spChg>
        <pc:spChg chg="add del">
          <ac:chgData name="Delius, Chelsey" userId="S::cdelius@greaterops.org::40955d16-c498-4989-969b-6d208154b72b" providerId="AD" clId="Web-{0890A037-5932-EDED-1247-67DFCF87329C}" dt="2022-08-25T19:29:22.582" v="616"/>
          <ac:spMkLst>
            <pc:docMk/>
            <pc:sldMk cId="660546293" sldId="375"/>
            <ac:spMk id="54" creationId="{B5DC95B7-2A72-483B-BA19-2BE751205541}"/>
          </ac:spMkLst>
        </pc:spChg>
        <pc:spChg chg="add del">
          <ac:chgData name="Delius, Chelsey" userId="S::cdelius@greaterops.org::40955d16-c498-4989-969b-6d208154b72b" providerId="AD" clId="Web-{0890A037-5932-EDED-1247-67DFCF87329C}" dt="2022-08-25T19:29:22.582" v="616"/>
          <ac:spMkLst>
            <pc:docMk/>
            <pc:sldMk cId="660546293" sldId="375"/>
            <ac:spMk id="55" creationId="{1C822AFE-7E96-4A51-9E55-FCAEACD21357}"/>
          </ac:spMkLst>
        </pc:spChg>
        <pc:spChg chg="add del">
          <ac:chgData name="Delius, Chelsey" userId="S::cdelius@greaterops.org::40955d16-c498-4989-969b-6d208154b72b" providerId="AD" clId="Web-{0890A037-5932-EDED-1247-67DFCF87329C}" dt="2022-08-25T19:29:22.582" v="616"/>
          <ac:spMkLst>
            <pc:docMk/>
            <pc:sldMk cId="660546293" sldId="375"/>
            <ac:spMk id="56" creationId="{9169EA61-C175-4B7E-807B-58199DEA7FB3}"/>
          </ac:spMkLst>
        </pc:spChg>
        <pc:spChg chg="add mod">
          <ac:chgData name="Delius, Chelsey" userId="S::cdelius@greaterops.org::40955d16-c498-4989-969b-6d208154b72b" providerId="AD" clId="Web-{0890A037-5932-EDED-1247-67DFCF87329C}" dt="2022-08-25T19:30:17.461" v="629" actId="20577"/>
          <ac:spMkLst>
            <pc:docMk/>
            <pc:sldMk cId="660546293" sldId="375"/>
            <ac:spMk id="60" creationId="{D87A5454-190B-095B-4F54-C558102B30A8}"/>
          </ac:spMkLst>
        </pc:spChg>
        <pc:spChg chg="add">
          <ac:chgData name="Delius, Chelsey" userId="S::cdelius@greaterops.org::40955d16-c498-4989-969b-6d208154b72b" providerId="AD" clId="Web-{0890A037-5932-EDED-1247-67DFCF87329C}" dt="2022-08-25T19:29:22.582" v="616"/>
          <ac:spMkLst>
            <pc:docMk/>
            <pc:sldMk cId="660546293" sldId="375"/>
            <ac:spMk id="63" creationId="{A35CBD63-8F8F-47DC-9CE7-159E6161D872}"/>
          </ac:spMkLst>
        </pc:spChg>
        <pc:spChg chg="add">
          <ac:chgData name="Delius, Chelsey" userId="S::cdelius@greaterops.org::40955d16-c498-4989-969b-6d208154b72b" providerId="AD" clId="Web-{0890A037-5932-EDED-1247-67DFCF87329C}" dt="2022-08-25T19:29:22.582" v="616"/>
          <ac:spMkLst>
            <pc:docMk/>
            <pc:sldMk cId="660546293" sldId="375"/>
            <ac:spMk id="65" creationId="{CA0E3486-FD49-4921-B4F4-E5BB5C88AC79}"/>
          </ac:spMkLst>
        </pc:spChg>
        <pc:spChg chg="add">
          <ac:chgData name="Delius, Chelsey" userId="S::cdelius@greaterops.org::40955d16-c498-4989-969b-6d208154b72b" providerId="AD" clId="Web-{0890A037-5932-EDED-1247-67DFCF87329C}" dt="2022-08-25T19:29:22.582" v="616"/>
          <ac:spMkLst>
            <pc:docMk/>
            <pc:sldMk cId="660546293" sldId="375"/>
            <ac:spMk id="67" creationId="{83B4A72C-2924-4CE2-8674-7E02E182ED6D}"/>
          </ac:spMkLst>
        </pc:spChg>
        <pc:picChg chg="add mod ord">
          <ac:chgData name="Delius, Chelsey" userId="S::cdelius@greaterops.org::40955d16-c498-4989-969b-6d208154b72b" providerId="AD" clId="Web-{0890A037-5932-EDED-1247-67DFCF87329C}" dt="2022-08-25T19:29:48.865" v="623" actId="1076"/>
          <ac:picMkLst>
            <pc:docMk/>
            <pc:sldMk cId="660546293" sldId="375"/>
            <ac:picMk id="4" creationId="{1D9E9BF5-A5DE-A01E-CE33-91F3D7C02B8C}"/>
          </ac:picMkLst>
        </pc:picChg>
      </pc:sldChg>
      <pc:sldChg chg="del mod modClrScheme chgLayout">
        <pc:chgData name="Delius, Chelsey" userId="S::cdelius@greaterops.org::40955d16-c498-4989-969b-6d208154b72b" providerId="AD" clId="Web-{0890A037-5932-EDED-1247-67DFCF87329C}" dt="2022-08-25T18:18:43.438" v="65"/>
        <pc:sldMkLst>
          <pc:docMk/>
          <pc:sldMk cId="0" sldId="376"/>
        </pc:sldMkLst>
      </pc:sldChg>
      <pc:sldChg chg="addSp delSp modSp new mod ord modTransition setBg modClrScheme delDesignElem chgLayout">
        <pc:chgData name="Delius, Chelsey" userId="S::cdelius@greaterops.org::40955d16-c498-4989-969b-6d208154b72b" providerId="AD" clId="Web-{0890A037-5932-EDED-1247-67DFCF87329C}" dt="2022-08-25T19:47:34.109" v="742"/>
        <pc:sldMkLst>
          <pc:docMk/>
          <pc:sldMk cId="546813042" sldId="376"/>
        </pc:sldMkLst>
        <pc:spChg chg="mod ord">
          <ac:chgData name="Delius, Chelsey" userId="S::cdelius@greaterops.org::40955d16-c498-4989-969b-6d208154b72b" providerId="AD" clId="Web-{0890A037-5932-EDED-1247-67DFCF87329C}" dt="2022-08-25T19:31:16.074" v="640" actId="20577"/>
          <ac:spMkLst>
            <pc:docMk/>
            <pc:sldMk cId="546813042" sldId="376"/>
            <ac:spMk id="2" creationId="{FEE799AA-B6F1-1031-915F-82054BF8EA13}"/>
          </ac:spMkLst>
        </pc:spChg>
        <pc:spChg chg="del">
          <ac:chgData name="Delius, Chelsey" userId="S::cdelius@greaterops.org::40955d16-c498-4989-969b-6d208154b72b" providerId="AD" clId="Web-{0890A037-5932-EDED-1247-67DFCF87329C}" dt="2022-08-25T18:45:40.062" v="228"/>
          <ac:spMkLst>
            <pc:docMk/>
            <pc:sldMk cId="546813042" sldId="376"/>
            <ac:spMk id="3" creationId="{480742DF-DE04-2E8A-2D80-880100B1030E}"/>
          </ac:spMkLst>
        </pc:spChg>
        <pc:spChg chg="add del">
          <ac:chgData name="Delius, Chelsey" userId="S::cdelius@greaterops.org::40955d16-c498-4989-969b-6d208154b72b" providerId="AD" clId="Web-{0890A037-5932-EDED-1247-67DFCF87329C}" dt="2022-08-25T19:30:30.228" v="631"/>
          <ac:spMkLst>
            <pc:docMk/>
            <pc:sldMk cId="546813042" sldId="376"/>
            <ac:spMk id="8" creationId="{3D567073-5CB0-33B4-E6F1-8D19A53CB988}"/>
          </ac:spMkLst>
        </pc:spChg>
        <pc:spChg chg="add del">
          <ac:chgData name="Delius, Chelsey" userId="S::cdelius@greaterops.org::40955d16-c498-4989-969b-6d208154b72b" providerId="AD" clId="Web-{0890A037-5932-EDED-1247-67DFCF87329C}" dt="2022-08-25T19:21:22.316" v="507"/>
          <ac:spMkLst>
            <pc:docMk/>
            <pc:sldMk cId="546813042" sldId="376"/>
            <ac:spMk id="9" creationId="{94DA05E1-7869-4FBE-837E-1B62E9D78A0B}"/>
          </ac:spMkLst>
        </pc:spChg>
        <pc:spChg chg="add">
          <ac:chgData name="Delius, Chelsey" userId="S::cdelius@greaterops.org::40955d16-c498-4989-969b-6d208154b72b" providerId="AD" clId="Web-{0890A037-5932-EDED-1247-67DFCF87329C}" dt="2022-08-25T19:30:30.228" v="632"/>
          <ac:spMkLst>
            <pc:docMk/>
            <pc:sldMk cId="546813042" sldId="376"/>
            <ac:spMk id="10" creationId="{681577AD-DA5F-48B3-8FB9-5199BA9EE681}"/>
          </ac:spMkLst>
        </pc:spChg>
        <pc:spChg chg="add del">
          <ac:chgData name="Delius, Chelsey" userId="S::cdelius@greaterops.org::40955d16-c498-4989-969b-6d208154b72b" providerId="AD" clId="Web-{0890A037-5932-EDED-1247-67DFCF87329C}" dt="2022-08-25T19:21:22.316" v="507"/>
          <ac:spMkLst>
            <pc:docMk/>
            <pc:sldMk cId="546813042" sldId="376"/>
            <ac:spMk id="11" creationId="{89BAAE7D-1EA6-4D3B-96B5-43F5B61782D9}"/>
          </ac:spMkLst>
        </pc:spChg>
        <pc:spChg chg="add del">
          <ac:chgData name="Delius, Chelsey" userId="S::cdelius@greaterops.org::40955d16-c498-4989-969b-6d208154b72b" providerId="AD" clId="Web-{0890A037-5932-EDED-1247-67DFCF87329C}" dt="2022-08-25T19:30:37.822" v="633"/>
          <ac:spMkLst>
            <pc:docMk/>
            <pc:sldMk cId="546813042" sldId="376"/>
            <ac:spMk id="12" creationId="{AF602125-807F-A40B-8D61-12BC5F2A6687}"/>
          </ac:spMkLst>
        </pc:spChg>
        <pc:spChg chg="add del">
          <ac:chgData name="Delius, Chelsey" userId="S::cdelius@greaterops.org::40955d16-c498-4989-969b-6d208154b72b" providerId="AD" clId="Web-{0890A037-5932-EDED-1247-67DFCF87329C}" dt="2022-08-25T19:21:22.316" v="507"/>
          <ac:spMkLst>
            <pc:docMk/>
            <pc:sldMk cId="546813042" sldId="376"/>
            <ac:spMk id="13" creationId="{FD87B9B4-9010-42D1-85F6-D06089B74D41}"/>
          </ac:spMkLst>
        </pc:spChg>
        <pc:spChg chg="add del">
          <ac:chgData name="Delius, Chelsey" userId="S::cdelius@greaterops.org::40955d16-c498-4989-969b-6d208154b72b" providerId="AD" clId="Web-{0890A037-5932-EDED-1247-67DFCF87329C}" dt="2022-08-25T19:21:22.316" v="507"/>
          <ac:spMkLst>
            <pc:docMk/>
            <pc:sldMk cId="546813042" sldId="376"/>
            <ac:spMk id="15" creationId="{82DD801B-2672-4E03-B1B5-43918A6692BB}"/>
          </ac:spMkLst>
        </pc:spChg>
        <pc:picChg chg="add mod ord">
          <ac:chgData name="Delius, Chelsey" userId="S::cdelius@greaterops.org::40955d16-c498-4989-969b-6d208154b72b" providerId="AD" clId="Web-{0890A037-5932-EDED-1247-67DFCF87329C}" dt="2022-08-25T19:30:30.228" v="632"/>
          <ac:picMkLst>
            <pc:docMk/>
            <pc:sldMk cId="546813042" sldId="376"/>
            <ac:picMk id="4" creationId="{EC740501-7DFF-DA4A-447C-BE6F8412BFBA}"/>
          </ac:picMkLst>
        </pc:picChg>
      </pc:sldChg>
      <pc:sldChg chg="del mod setBg modClrScheme chgLayout">
        <pc:chgData name="Delius, Chelsey" userId="S::cdelius@greaterops.org::40955d16-c498-4989-969b-6d208154b72b" providerId="AD" clId="Web-{0890A037-5932-EDED-1247-67DFCF87329C}" dt="2022-08-25T18:18:47.454" v="70"/>
        <pc:sldMkLst>
          <pc:docMk/>
          <pc:sldMk cId="0" sldId="377"/>
        </pc:sldMkLst>
      </pc:sldChg>
      <pc:sldChg chg="addSp delSp modSp new mod modTransition setBg modClrScheme delDesignElem chgLayout">
        <pc:chgData name="Delius, Chelsey" userId="S::cdelius@greaterops.org::40955d16-c498-4989-969b-6d208154b72b" providerId="AD" clId="Web-{0890A037-5932-EDED-1247-67DFCF87329C}" dt="2022-08-25T19:47:34.109" v="742"/>
        <pc:sldMkLst>
          <pc:docMk/>
          <pc:sldMk cId="388929204" sldId="377"/>
        </pc:sldMkLst>
        <pc:spChg chg="mod ord">
          <ac:chgData name="Delius, Chelsey" userId="S::cdelius@greaterops.org::40955d16-c498-4989-969b-6d208154b72b" providerId="AD" clId="Web-{0890A037-5932-EDED-1247-67DFCF87329C}" dt="2022-08-25T19:42:08.431" v="713" actId="14100"/>
          <ac:spMkLst>
            <pc:docMk/>
            <pc:sldMk cId="388929204" sldId="377"/>
            <ac:spMk id="2" creationId="{C6B14DA9-CDAB-9729-78F0-E16E152D9DE9}"/>
          </ac:spMkLst>
        </pc:spChg>
        <pc:spChg chg="del">
          <ac:chgData name="Delius, Chelsey" userId="S::cdelius@greaterops.org::40955d16-c498-4989-969b-6d208154b72b" providerId="AD" clId="Web-{0890A037-5932-EDED-1247-67DFCF87329C}" dt="2022-08-25T18:47:40.352" v="242"/>
          <ac:spMkLst>
            <pc:docMk/>
            <pc:sldMk cId="388929204" sldId="377"/>
            <ac:spMk id="3" creationId="{FE693AF8-C69D-0E28-C221-E63EF463E345}"/>
          </ac:spMkLst>
        </pc:spChg>
        <pc:spChg chg="add del">
          <ac:chgData name="Delius, Chelsey" userId="S::cdelius@greaterops.org::40955d16-c498-4989-969b-6d208154b72b" providerId="AD" clId="Web-{0890A037-5932-EDED-1247-67DFCF87329C}" dt="2022-08-25T19:35:54.578" v="682"/>
          <ac:spMkLst>
            <pc:docMk/>
            <pc:sldMk cId="388929204" sldId="377"/>
            <ac:spMk id="6" creationId="{7199BD94-5034-E45D-2FBF-4A556856C142}"/>
          </ac:spMkLst>
        </pc:spChg>
        <pc:spChg chg="add del">
          <ac:chgData name="Delius, Chelsey" userId="S::cdelius@greaterops.org::40955d16-c498-4989-969b-6d208154b72b" providerId="AD" clId="Web-{0890A037-5932-EDED-1247-67DFCF87329C}" dt="2022-08-25T18:48:03.744" v="247"/>
          <ac:spMkLst>
            <pc:docMk/>
            <pc:sldMk cId="388929204" sldId="377"/>
            <ac:spMk id="8" creationId="{D191490C-836B-7514-D915-423CD9C5BF89}"/>
          </ac:spMkLst>
        </pc:spChg>
        <pc:spChg chg="add del">
          <ac:chgData name="Delius, Chelsey" userId="S::cdelius@greaterops.org::40955d16-c498-4989-969b-6d208154b72b" providerId="AD" clId="Web-{0890A037-5932-EDED-1247-67DFCF87329C}" dt="2022-08-25T19:35:57.296" v="684"/>
          <ac:spMkLst>
            <pc:docMk/>
            <pc:sldMk cId="388929204" sldId="377"/>
            <ac:spMk id="9" creationId="{A35CBD63-8F8F-47DC-9CE7-159E6161D872}"/>
          </ac:spMkLst>
        </pc:spChg>
        <pc:spChg chg="add del mod">
          <ac:chgData name="Delius, Chelsey" userId="S::cdelius@greaterops.org::40955d16-c498-4989-969b-6d208154b72b" providerId="AD" clId="Web-{0890A037-5932-EDED-1247-67DFCF87329C}" dt="2022-08-25T18:48:22.104" v="250"/>
          <ac:spMkLst>
            <pc:docMk/>
            <pc:sldMk cId="388929204" sldId="377"/>
            <ac:spMk id="10" creationId="{A5C8D61B-DB1D-D5F9-0718-22DB199820EC}"/>
          </ac:spMkLst>
        </pc:spChg>
        <pc:spChg chg="add del">
          <ac:chgData name="Delius, Chelsey" userId="S::cdelius@greaterops.org::40955d16-c498-4989-969b-6d208154b72b" providerId="AD" clId="Web-{0890A037-5932-EDED-1247-67DFCF87329C}" dt="2022-08-25T18:48:22.104" v="250"/>
          <ac:spMkLst>
            <pc:docMk/>
            <pc:sldMk cId="388929204" sldId="377"/>
            <ac:spMk id="11" creationId="{B6092D12-C345-4C42-81BB-EEEAC5EDF3E2}"/>
          </ac:spMkLst>
        </pc:spChg>
        <pc:spChg chg="add del">
          <ac:chgData name="Delius, Chelsey" userId="S::cdelius@greaterops.org::40955d16-c498-4989-969b-6d208154b72b" providerId="AD" clId="Web-{0890A037-5932-EDED-1247-67DFCF87329C}" dt="2022-08-25T19:35:57.296" v="684"/>
          <ac:spMkLst>
            <pc:docMk/>
            <pc:sldMk cId="388929204" sldId="377"/>
            <ac:spMk id="12" creationId="{CA0E3486-FD49-4921-B4F4-E5BB5C88AC79}"/>
          </ac:spMkLst>
        </pc:spChg>
        <pc:spChg chg="add del">
          <ac:chgData name="Delius, Chelsey" userId="S::cdelius@greaterops.org::40955d16-c498-4989-969b-6d208154b72b" providerId="AD" clId="Web-{0890A037-5932-EDED-1247-67DFCF87329C}" dt="2022-08-25T18:48:22.104" v="250"/>
          <ac:spMkLst>
            <pc:docMk/>
            <pc:sldMk cId="388929204" sldId="377"/>
            <ac:spMk id="13" creationId="{8A02E91F-0583-4184-949B-A90DE2550EE9}"/>
          </ac:spMkLst>
        </pc:spChg>
        <pc:spChg chg="add del">
          <ac:chgData name="Delius, Chelsey" userId="S::cdelius@greaterops.org::40955d16-c498-4989-969b-6d208154b72b" providerId="AD" clId="Web-{0890A037-5932-EDED-1247-67DFCF87329C}" dt="2022-08-25T19:35:57.296" v="684"/>
          <ac:spMkLst>
            <pc:docMk/>
            <pc:sldMk cId="388929204" sldId="377"/>
            <ac:spMk id="14" creationId="{2B40EE53-F22C-C9E2-1D39-89BCE51A1B9F}"/>
          </ac:spMkLst>
        </pc:spChg>
        <pc:spChg chg="add del">
          <ac:chgData name="Delius, Chelsey" userId="S::cdelius@greaterops.org::40955d16-c498-4989-969b-6d208154b72b" providerId="AD" clId="Web-{0890A037-5932-EDED-1247-67DFCF87329C}" dt="2022-08-25T18:48:22.104" v="250"/>
          <ac:spMkLst>
            <pc:docMk/>
            <pc:sldMk cId="388929204" sldId="377"/>
            <ac:spMk id="15" creationId="{90955CFF-AE70-4EDA-8E89-88F2FC6104E0}"/>
          </ac:spMkLst>
        </pc:spChg>
        <pc:spChg chg="add del">
          <ac:chgData name="Delius, Chelsey" userId="S::cdelius@greaterops.org::40955d16-c498-4989-969b-6d208154b72b" providerId="AD" clId="Web-{0890A037-5932-EDED-1247-67DFCF87329C}" dt="2022-08-25T19:35:57.296" v="684"/>
          <ac:spMkLst>
            <pc:docMk/>
            <pc:sldMk cId="388929204" sldId="377"/>
            <ac:spMk id="16" creationId="{83B4A72C-2924-4CE2-8674-7E02E182ED6D}"/>
          </ac:spMkLst>
        </pc:spChg>
        <pc:spChg chg="add del">
          <ac:chgData name="Delius, Chelsey" userId="S::cdelius@greaterops.org::40955d16-c498-4989-969b-6d208154b72b" providerId="AD" clId="Web-{0890A037-5932-EDED-1247-67DFCF87329C}" dt="2022-08-25T19:36:09.672" v="686"/>
          <ac:spMkLst>
            <pc:docMk/>
            <pc:sldMk cId="388929204" sldId="377"/>
            <ac:spMk id="18" creationId="{DB8424AB-D56B-4256-866A-5B54DE93C20F}"/>
          </ac:spMkLst>
        </pc:spChg>
        <pc:spChg chg="add del">
          <ac:chgData name="Delius, Chelsey" userId="S::cdelius@greaterops.org::40955d16-c498-4989-969b-6d208154b72b" providerId="AD" clId="Web-{0890A037-5932-EDED-1247-67DFCF87329C}" dt="2022-08-25T19:36:09.672" v="686"/>
          <ac:spMkLst>
            <pc:docMk/>
            <pc:sldMk cId="388929204" sldId="377"/>
            <ac:spMk id="19" creationId="{FC999C28-AD33-4EB7-A5F1-C06D10A5FDF7}"/>
          </ac:spMkLst>
        </pc:spChg>
        <pc:spChg chg="add del">
          <ac:chgData name="Delius, Chelsey" userId="S::cdelius@greaterops.org::40955d16-c498-4989-969b-6d208154b72b" providerId="AD" clId="Web-{0890A037-5932-EDED-1247-67DFCF87329C}" dt="2022-08-25T19:21:22.316" v="507"/>
          <ac:spMkLst>
            <pc:docMk/>
            <pc:sldMk cId="388929204" sldId="377"/>
            <ac:spMk id="20" creationId="{94DA05E1-7869-4FBE-837E-1B62E9D78A0B}"/>
          </ac:spMkLst>
        </pc:spChg>
        <pc:spChg chg="add del">
          <ac:chgData name="Delius, Chelsey" userId="S::cdelius@greaterops.org::40955d16-c498-4989-969b-6d208154b72b" providerId="AD" clId="Web-{0890A037-5932-EDED-1247-67DFCF87329C}" dt="2022-08-25T19:36:09.672" v="686"/>
          <ac:spMkLst>
            <pc:docMk/>
            <pc:sldMk cId="388929204" sldId="377"/>
            <ac:spMk id="21" creationId="{9203ABB4-7E2A-4248-9FE7-4A419AFF2F17}"/>
          </ac:spMkLst>
        </pc:spChg>
        <pc:spChg chg="add del">
          <ac:chgData name="Delius, Chelsey" userId="S::cdelius@greaterops.org::40955d16-c498-4989-969b-6d208154b72b" providerId="AD" clId="Web-{0890A037-5932-EDED-1247-67DFCF87329C}" dt="2022-08-25T19:21:22.316" v="507"/>
          <ac:spMkLst>
            <pc:docMk/>
            <pc:sldMk cId="388929204" sldId="377"/>
            <ac:spMk id="22" creationId="{89BAAE7D-1EA6-4D3B-96B5-43F5B61782D9}"/>
          </ac:spMkLst>
        </pc:spChg>
        <pc:spChg chg="add del">
          <ac:chgData name="Delius, Chelsey" userId="S::cdelius@greaterops.org::40955d16-c498-4989-969b-6d208154b72b" providerId="AD" clId="Web-{0890A037-5932-EDED-1247-67DFCF87329C}" dt="2022-08-25T19:36:09.672" v="686"/>
          <ac:spMkLst>
            <pc:docMk/>
            <pc:sldMk cId="388929204" sldId="377"/>
            <ac:spMk id="23" creationId="{3126970D-C1E5-4FB1-84E8-86CB9CED1C80}"/>
          </ac:spMkLst>
        </pc:spChg>
        <pc:spChg chg="add del">
          <ac:chgData name="Delius, Chelsey" userId="S::cdelius@greaterops.org::40955d16-c498-4989-969b-6d208154b72b" providerId="AD" clId="Web-{0890A037-5932-EDED-1247-67DFCF87329C}" dt="2022-08-25T19:21:22.316" v="507"/>
          <ac:spMkLst>
            <pc:docMk/>
            <pc:sldMk cId="388929204" sldId="377"/>
            <ac:spMk id="24" creationId="{3CD47BD6-B753-40AF-80C8-F8DFCC5484C6}"/>
          </ac:spMkLst>
        </pc:spChg>
        <pc:spChg chg="add del">
          <ac:chgData name="Delius, Chelsey" userId="S::cdelius@greaterops.org::40955d16-c498-4989-969b-6d208154b72b" providerId="AD" clId="Web-{0890A037-5932-EDED-1247-67DFCF87329C}" dt="2022-08-25T19:36:12.032" v="688"/>
          <ac:spMkLst>
            <pc:docMk/>
            <pc:sldMk cId="388929204" sldId="377"/>
            <ac:spMk id="25" creationId="{B5DC95B7-2A72-483B-BA19-2BE751205541}"/>
          </ac:spMkLst>
        </pc:spChg>
        <pc:spChg chg="add del">
          <ac:chgData name="Delius, Chelsey" userId="S::cdelius@greaterops.org::40955d16-c498-4989-969b-6d208154b72b" providerId="AD" clId="Web-{0890A037-5932-EDED-1247-67DFCF87329C}" dt="2022-08-25T19:21:22.316" v="507"/>
          <ac:spMkLst>
            <pc:docMk/>
            <pc:sldMk cId="388929204" sldId="377"/>
            <ac:spMk id="26" creationId="{9B67A1B2-B419-43BE-A0CA-9E2404A1A873}"/>
          </ac:spMkLst>
        </pc:spChg>
        <pc:spChg chg="add del">
          <ac:chgData name="Delius, Chelsey" userId="S::cdelius@greaterops.org::40955d16-c498-4989-969b-6d208154b72b" providerId="AD" clId="Web-{0890A037-5932-EDED-1247-67DFCF87329C}" dt="2022-08-25T19:36:12.032" v="688"/>
          <ac:spMkLst>
            <pc:docMk/>
            <pc:sldMk cId="388929204" sldId="377"/>
            <ac:spMk id="27" creationId="{1C822AFE-7E96-4A51-9E55-FCAEACD21357}"/>
          </ac:spMkLst>
        </pc:spChg>
        <pc:spChg chg="add del">
          <ac:chgData name="Delius, Chelsey" userId="S::cdelius@greaterops.org::40955d16-c498-4989-969b-6d208154b72b" providerId="AD" clId="Web-{0890A037-5932-EDED-1247-67DFCF87329C}" dt="2022-08-25T19:21:22.316" v="507"/>
          <ac:spMkLst>
            <pc:docMk/>
            <pc:sldMk cId="388929204" sldId="377"/>
            <ac:spMk id="28" creationId="{DE981F49-E49B-4139-932F-55F09B423BF3}"/>
          </ac:spMkLst>
        </pc:spChg>
        <pc:spChg chg="add del">
          <ac:chgData name="Delius, Chelsey" userId="S::cdelius@greaterops.org::40955d16-c498-4989-969b-6d208154b72b" providerId="AD" clId="Web-{0890A037-5932-EDED-1247-67DFCF87329C}" dt="2022-08-25T19:36:12.032" v="688"/>
          <ac:spMkLst>
            <pc:docMk/>
            <pc:sldMk cId="388929204" sldId="377"/>
            <ac:spMk id="29" creationId="{9169EA61-C175-4B7E-807B-58199DEA7FB3}"/>
          </ac:spMkLst>
        </pc:spChg>
        <pc:spChg chg="add del">
          <ac:chgData name="Delius, Chelsey" userId="S::cdelius@greaterops.org::40955d16-c498-4989-969b-6d208154b72b" providerId="AD" clId="Web-{0890A037-5932-EDED-1247-67DFCF87329C}" dt="2022-08-25T19:36:12.032" v="688"/>
          <ac:spMkLst>
            <pc:docMk/>
            <pc:sldMk cId="388929204" sldId="377"/>
            <ac:spMk id="30" creationId="{C171B9F0-7321-2EA1-270A-DEF9C6301998}"/>
          </ac:spMkLst>
        </pc:spChg>
        <pc:spChg chg="add del">
          <ac:chgData name="Delius, Chelsey" userId="S::cdelius@greaterops.org::40955d16-c498-4989-969b-6d208154b72b" providerId="AD" clId="Web-{0890A037-5932-EDED-1247-67DFCF87329C}" dt="2022-08-25T19:36:15.860" v="690"/>
          <ac:spMkLst>
            <pc:docMk/>
            <pc:sldMk cId="388929204" sldId="377"/>
            <ac:spMk id="32" creationId="{7199BD94-5034-E45D-2FBF-4A556856C142}"/>
          </ac:spMkLst>
        </pc:spChg>
        <pc:spChg chg="add">
          <ac:chgData name="Delius, Chelsey" userId="S::cdelius@greaterops.org::40955d16-c498-4989-969b-6d208154b72b" providerId="AD" clId="Web-{0890A037-5932-EDED-1247-67DFCF87329C}" dt="2022-08-25T19:36:15.860" v="691"/>
          <ac:spMkLst>
            <pc:docMk/>
            <pc:sldMk cId="388929204" sldId="377"/>
            <ac:spMk id="34" creationId="{B5DC95B7-2A72-483B-BA19-2BE751205541}"/>
          </ac:spMkLst>
        </pc:spChg>
        <pc:spChg chg="add">
          <ac:chgData name="Delius, Chelsey" userId="S::cdelius@greaterops.org::40955d16-c498-4989-969b-6d208154b72b" providerId="AD" clId="Web-{0890A037-5932-EDED-1247-67DFCF87329C}" dt="2022-08-25T19:36:15.860" v="691"/>
          <ac:spMkLst>
            <pc:docMk/>
            <pc:sldMk cId="388929204" sldId="377"/>
            <ac:spMk id="35" creationId="{1C822AFE-7E96-4A51-9E55-FCAEACD21357}"/>
          </ac:spMkLst>
        </pc:spChg>
        <pc:spChg chg="add">
          <ac:chgData name="Delius, Chelsey" userId="S::cdelius@greaterops.org::40955d16-c498-4989-969b-6d208154b72b" providerId="AD" clId="Web-{0890A037-5932-EDED-1247-67DFCF87329C}" dt="2022-08-25T19:36:15.860" v="691"/>
          <ac:spMkLst>
            <pc:docMk/>
            <pc:sldMk cId="388929204" sldId="377"/>
            <ac:spMk id="36" creationId="{9169EA61-C175-4B7E-807B-58199DEA7FB3}"/>
          </ac:spMkLst>
        </pc:spChg>
        <pc:spChg chg="add del mod">
          <ac:chgData name="Delius, Chelsey" userId="S::cdelius@greaterops.org::40955d16-c498-4989-969b-6d208154b72b" providerId="AD" clId="Web-{0890A037-5932-EDED-1247-67DFCF87329C}" dt="2022-08-25T19:36:24.205" v="693"/>
          <ac:spMkLst>
            <pc:docMk/>
            <pc:sldMk cId="388929204" sldId="377"/>
            <ac:spMk id="37" creationId="{2A0BA0C8-C057-395C-D4E1-A92C003C230C}"/>
          </ac:spMkLst>
        </pc:spChg>
        <pc:picChg chg="add mod ord">
          <ac:chgData name="Delius, Chelsey" userId="S::cdelius@greaterops.org::40955d16-c498-4989-969b-6d208154b72b" providerId="AD" clId="Web-{0890A037-5932-EDED-1247-67DFCF87329C}" dt="2022-08-25T19:41:35.647" v="708" actId="1076"/>
          <ac:picMkLst>
            <pc:docMk/>
            <pc:sldMk cId="388929204" sldId="377"/>
            <ac:picMk id="4" creationId="{FB4772DE-D76C-283D-661A-449F1273818B}"/>
          </ac:picMkLst>
        </pc:picChg>
      </pc:sldChg>
      <pc:sldChg chg="del mod modClrScheme chgLayout">
        <pc:chgData name="Delius, Chelsey" userId="S::cdelius@greaterops.org::40955d16-c498-4989-969b-6d208154b72b" providerId="AD" clId="Web-{0890A037-5932-EDED-1247-67DFCF87329C}" dt="2022-08-25T18:18:45.954" v="69"/>
        <pc:sldMkLst>
          <pc:docMk/>
          <pc:sldMk cId="0" sldId="378"/>
        </pc:sldMkLst>
      </pc:sldChg>
      <pc:sldChg chg="addSp delSp modSp new mod modTransition setBg modClrScheme delDesignElem chgLayout">
        <pc:chgData name="Delius, Chelsey" userId="S::cdelius@greaterops.org::40955d16-c498-4989-969b-6d208154b72b" providerId="AD" clId="Web-{0890A037-5932-EDED-1247-67DFCF87329C}" dt="2022-08-25T19:47:34.109" v="742"/>
        <pc:sldMkLst>
          <pc:docMk/>
          <pc:sldMk cId="3526750719" sldId="378"/>
        </pc:sldMkLst>
        <pc:spChg chg="mod ord">
          <ac:chgData name="Delius, Chelsey" userId="S::cdelius@greaterops.org::40955d16-c498-4989-969b-6d208154b72b" providerId="AD" clId="Web-{0890A037-5932-EDED-1247-67DFCF87329C}" dt="2022-08-25T19:35:37.780" v="678"/>
          <ac:spMkLst>
            <pc:docMk/>
            <pc:sldMk cId="3526750719" sldId="378"/>
            <ac:spMk id="2" creationId="{1F3DC673-98E3-9B5F-2ED9-4AFDAF4A7DB3}"/>
          </ac:spMkLst>
        </pc:spChg>
        <pc:spChg chg="del">
          <ac:chgData name="Delius, Chelsey" userId="S::cdelius@greaterops.org::40955d16-c498-4989-969b-6d208154b72b" providerId="AD" clId="Web-{0890A037-5932-EDED-1247-67DFCF87329C}" dt="2022-08-25T18:48:51.731" v="254"/>
          <ac:spMkLst>
            <pc:docMk/>
            <pc:sldMk cId="3526750719" sldId="378"/>
            <ac:spMk id="3" creationId="{B1430784-437B-7492-B7E8-92E4B8A5F081}"/>
          </ac:spMkLst>
        </pc:spChg>
        <pc:spChg chg="add del">
          <ac:chgData name="Delius, Chelsey" userId="S::cdelius@greaterops.org::40955d16-c498-4989-969b-6d208154b72b" providerId="AD" clId="Web-{0890A037-5932-EDED-1247-67DFCF87329C}" dt="2022-08-25T19:35:33.748" v="675"/>
          <ac:spMkLst>
            <pc:docMk/>
            <pc:sldMk cId="3526750719" sldId="378"/>
            <ac:spMk id="8" creationId="{67EF32ED-3B89-2FF6-B71F-3E8824E4B916}"/>
          </ac:spMkLst>
        </pc:spChg>
        <pc:spChg chg="add del">
          <ac:chgData name="Delius, Chelsey" userId="S::cdelius@greaterops.org::40955d16-c498-4989-969b-6d208154b72b" providerId="AD" clId="Web-{0890A037-5932-EDED-1247-67DFCF87329C}" dt="2022-08-25T19:21:22.316" v="507"/>
          <ac:spMkLst>
            <pc:docMk/>
            <pc:sldMk cId="3526750719" sldId="378"/>
            <ac:spMk id="9" creationId="{94DA05E1-7869-4FBE-837E-1B62E9D78A0B}"/>
          </ac:spMkLst>
        </pc:spChg>
        <pc:spChg chg="add del">
          <ac:chgData name="Delius, Chelsey" userId="S::cdelius@greaterops.org::40955d16-c498-4989-969b-6d208154b72b" providerId="AD" clId="Web-{0890A037-5932-EDED-1247-67DFCF87329C}" dt="2022-08-25T19:35:37.764" v="677"/>
          <ac:spMkLst>
            <pc:docMk/>
            <pc:sldMk cId="3526750719" sldId="378"/>
            <ac:spMk id="10" creationId="{B5DC95B7-2A72-483B-BA19-2BE751205541}"/>
          </ac:spMkLst>
        </pc:spChg>
        <pc:spChg chg="add del">
          <ac:chgData name="Delius, Chelsey" userId="S::cdelius@greaterops.org::40955d16-c498-4989-969b-6d208154b72b" providerId="AD" clId="Web-{0890A037-5932-EDED-1247-67DFCF87329C}" dt="2022-08-25T19:21:22.316" v="507"/>
          <ac:spMkLst>
            <pc:docMk/>
            <pc:sldMk cId="3526750719" sldId="378"/>
            <ac:spMk id="11" creationId="{89BAAE7D-1EA6-4D3B-96B5-43F5B61782D9}"/>
          </ac:spMkLst>
        </pc:spChg>
        <pc:spChg chg="add del">
          <ac:chgData name="Delius, Chelsey" userId="S::cdelius@greaterops.org::40955d16-c498-4989-969b-6d208154b72b" providerId="AD" clId="Web-{0890A037-5932-EDED-1247-67DFCF87329C}" dt="2022-08-25T19:35:37.764" v="677"/>
          <ac:spMkLst>
            <pc:docMk/>
            <pc:sldMk cId="3526750719" sldId="378"/>
            <ac:spMk id="12" creationId="{1C822AFE-7E96-4A51-9E55-FCAEACD21357}"/>
          </ac:spMkLst>
        </pc:spChg>
        <pc:spChg chg="add del">
          <ac:chgData name="Delius, Chelsey" userId="S::cdelius@greaterops.org::40955d16-c498-4989-969b-6d208154b72b" providerId="AD" clId="Web-{0890A037-5932-EDED-1247-67DFCF87329C}" dt="2022-08-25T19:21:22.316" v="507"/>
          <ac:spMkLst>
            <pc:docMk/>
            <pc:sldMk cId="3526750719" sldId="378"/>
            <ac:spMk id="13" creationId="{FD87B9B4-9010-42D1-85F6-D06089B74D41}"/>
          </ac:spMkLst>
        </pc:spChg>
        <pc:spChg chg="add del">
          <ac:chgData name="Delius, Chelsey" userId="S::cdelius@greaterops.org::40955d16-c498-4989-969b-6d208154b72b" providerId="AD" clId="Web-{0890A037-5932-EDED-1247-67DFCF87329C}" dt="2022-08-25T19:35:37.764" v="677"/>
          <ac:spMkLst>
            <pc:docMk/>
            <pc:sldMk cId="3526750719" sldId="378"/>
            <ac:spMk id="14" creationId="{9169EA61-C175-4B7E-807B-58199DEA7FB3}"/>
          </ac:spMkLst>
        </pc:spChg>
        <pc:spChg chg="add del">
          <ac:chgData name="Delius, Chelsey" userId="S::cdelius@greaterops.org::40955d16-c498-4989-969b-6d208154b72b" providerId="AD" clId="Web-{0890A037-5932-EDED-1247-67DFCF87329C}" dt="2022-08-25T19:21:22.316" v="507"/>
          <ac:spMkLst>
            <pc:docMk/>
            <pc:sldMk cId="3526750719" sldId="378"/>
            <ac:spMk id="15" creationId="{82DD801B-2672-4E03-B1B5-43918A6692BB}"/>
          </ac:spMkLst>
        </pc:spChg>
        <pc:spChg chg="add del">
          <ac:chgData name="Delius, Chelsey" userId="S::cdelius@greaterops.org::40955d16-c498-4989-969b-6d208154b72b" providerId="AD" clId="Web-{0890A037-5932-EDED-1247-67DFCF87329C}" dt="2022-08-25T19:35:37.764" v="677"/>
          <ac:spMkLst>
            <pc:docMk/>
            <pc:sldMk cId="3526750719" sldId="378"/>
            <ac:spMk id="16" creationId="{A072060C-274B-4445-8DDF-799E2A0B67F8}"/>
          </ac:spMkLst>
        </pc:spChg>
        <pc:spChg chg="add">
          <ac:chgData name="Delius, Chelsey" userId="S::cdelius@greaterops.org::40955d16-c498-4989-969b-6d208154b72b" providerId="AD" clId="Web-{0890A037-5932-EDED-1247-67DFCF87329C}" dt="2022-08-25T19:35:37.780" v="678"/>
          <ac:spMkLst>
            <pc:docMk/>
            <pc:sldMk cId="3526750719" sldId="378"/>
            <ac:spMk id="18" creationId="{17115F77-2FAE-4CA7-9A7F-10D5F2C8F831}"/>
          </ac:spMkLst>
        </pc:spChg>
        <pc:spChg chg="add">
          <ac:chgData name="Delius, Chelsey" userId="S::cdelius@greaterops.org::40955d16-c498-4989-969b-6d208154b72b" providerId="AD" clId="Web-{0890A037-5932-EDED-1247-67DFCF87329C}" dt="2022-08-25T19:35:37.780" v="678"/>
          <ac:spMkLst>
            <pc:docMk/>
            <pc:sldMk cId="3526750719" sldId="378"/>
            <ac:spMk id="19" creationId="{5CD4C046-A04C-46CC-AFA3-6B0621F628C8}"/>
          </ac:spMkLst>
        </pc:spChg>
        <pc:spChg chg="add">
          <ac:chgData name="Delius, Chelsey" userId="S::cdelius@greaterops.org::40955d16-c498-4989-969b-6d208154b72b" providerId="AD" clId="Web-{0890A037-5932-EDED-1247-67DFCF87329C}" dt="2022-08-25T19:35:37.780" v="678"/>
          <ac:spMkLst>
            <pc:docMk/>
            <pc:sldMk cId="3526750719" sldId="378"/>
            <ac:spMk id="20" creationId="{EB8AA617-0537-4ED7-91B6-66511A647507}"/>
          </ac:spMkLst>
        </pc:spChg>
        <pc:spChg chg="add">
          <ac:chgData name="Delius, Chelsey" userId="S::cdelius@greaterops.org::40955d16-c498-4989-969b-6d208154b72b" providerId="AD" clId="Web-{0890A037-5932-EDED-1247-67DFCF87329C}" dt="2022-08-25T19:35:37.780" v="678"/>
          <ac:spMkLst>
            <pc:docMk/>
            <pc:sldMk cId="3526750719" sldId="378"/>
            <ac:spMk id="21" creationId="{C2E8BF1F-CE61-45C5-92AC-552D23176C03}"/>
          </ac:spMkLst>
        </pc:spChg>
        <pc:picChg chg="add mod ord">
          <ac:chgData name="Delius, Chelsey" userId="S::cdelius@greaterops.org::40955d16-c498-4989-969b-6d208154b72b" providerId="AD" clId="Web-{0890A037-5932-EDED-1247-67DFCF87329C}" dt="2022-08-25T19:35:37.780" v="678"/>
          <ac:picMkLst>
            <pc:docMk/>
            <pc:sldMk cId="3526750719" sldId="378"/>
            <ac:picMk id="4" creationId="{08F0E724-2263-8749-5001-42E63C4C1EA8}"/>
          </ac:picMkLst>
        </pc:picChg>
      </pc:sldChg>
      <pc:sldChg chg="del mod modClrScheme chgLayout">
        <pc:chgData name="Delius, Chelsey" userId="S::cdelius@greaterops.org::40955d16-c498-4989-969b-6d208154b72b" providerId="AD" clId="Web-{0890A037-5932-EDED-1247-67DFCF87329C}" dt="2022-08-25T18:18:43.110" v="64"/>
        <pc:sldMkLst>
          <pc:docMk/>
          <pc:sldMk cId="0" sldId="379"/>
        </pc:sldMkLst>
      </pc:sldChg>
      <pc:sldChg chg="addSp delSp modSp new mod modTransition setBg modClrScheme delDesignElem chgLayout">
        <pc:chgData name="Delius, Chelsey" userId="S::cdelius@greaterops.org::40955d16-c498-4989-969b-6d208154b72b" providerId="AD" clId="Web-{0890A037-5932-EDED-1247-67DFCF87329C}" dt="2022-08-25T19:47:34.109" v="742"/>
        <pc:sldMkLst>
          <pc:docMk/>
          <pc:sldMk cId="4224524605" sldId="379"/>
        </pc:sldMkLst>
        <pc:spChg chg="mod ord">
          <ac:chgData name="Delius, Chelsey" userId="S::cdelius@greaterops.org::40955d16-c498-4989-969b-6d208154b72b" providerId="AD" clId="Web-{0890A037-5932-EDED-1247-67DFCF87329C}" dt="2022-08-25T19:21:22.316" v="507"/>
          <ac:spMkLst>
            <pc:docMk/>
            <pc:sldMk cId="4224524605" sldId="379"/>
            <ac:spMk id="2" creationId="{C3292084-54EA-6202-EA73-CA517B35F829}"/>
          </ac:spMkLst>
        </pc:spChg>
        <pc:spChg chg="del">
          <ac:chgData name="Delius, Chelsey" userId="S::cdelius@greaterops.org::40955d16-c498-4989-969b-6d208154b72b" providerId="AD" clId="Web-{0890A037-5932-EDED-1247-67DFCF87329C}" dt="2022-08-25T18:53:12.468" v="268"/>
          <ac:spMkLst>
            <pc:docMk/>
            <pc:sldMk cId="4224524605" sldId="379"/>
            <ac:spMk id="3" creationId="{B1E991AE-806C-3C6D-BF0E-BEA146B8E0B8}"/>
          </ac:spMkLst>
        </pc:spChg>
        <pc:spChg chg="add del">
          <ac:chgData name="Delius, Chelsey" userId="S::cdelius@greaterops.org::40955d16-c498-4989-969b-6d208154b72b" providerId="AD" clId="Web-{0890A037-5932-EDED-1247-67DFCF87329C}" dt="2022-08-25T18:53:58.205" v="275"/>
          <ac:spMkLst>
            <pc:docMk/>
            <pc:sldMk cId="4224524605" sldId="379"/>
            <ac:spMk id="9" creationId="{94DA05E1-7869-4FBE-837E-1B62E9D78A0B}"/>
          </ac:spMkLst>
        </pc:spChg>
        <pc:spChg chg="add del">
          <ac:chgData name="Delius, Chelsey" userId="S::cdelius@greaterops.org::40955d16-c498-4989-969b-6d208154b72b" providerId="AD" clId="Web-{0890A037-5932-EDED-1247-67DFCF87329C}" dt="2022-08-25T18:53:58.205" v="275"/>
          <ac:spMkLst>
            <pc:docMk/>
            <pc:sldMk cId="4224524605" sldId="379"/>
            <ac:spMk id="11" creationId="{89BAAE7D-1EA6-4D3B-96B5-43F5B61782D9}"/>
          </ac:spMkLst>
        </pc:spChg>
        <pc:spChg chg="add del">
          <ac:chgData name="Delius, Chelsey" userId="S::cdelius@greaterops.org::40955d16-c498-4989-969b-6d208154b72b" providerId="AD" clId="Web-{0890A037-5932-EDED-1247-67DFCF87329C}" dt="2022-08-25T18:53:58.205" v="275"/>
          <ac:spMkLst>
            <pc:docMk/>
            <pc:sldMk cId="4224524605" sldId="379"/>
            <ac:spMk id="13" creationId="{FD87B9B4-9010-42D1-85F6-D06089B74D41}"/>
          </ac:spMkLst>
        </pc:spChg>
        <pc:spChg chg="add del">
          <ac:chgData name="Delius, Chelsey" userId="S::cdelius@greaterops.org::40955d16-c498-4989-969b-6d208154b72b" providerId="AD" clId="Web-{0890A037-5932-EDED-1247-67DFCF87329C}" dt="2022-08-25T18:53:58.205" v="275"/>
          <ac:spMkLst>
            <pc:docMk/>
            <pc:sldMk cId="4224524605" sldId="379"/>
            <ac:spMk id="15" creationId="{82DD801B-2672-4E03-B1B5-43918A6692BB}"/>
          </ac:spMkLst>
        </pc:spChg>
        <pc:spChg chg="add del">
          <ac:chgData name="Delius, Chelsey" userId="S::cdelius@greaterops.org::40955d16-c498-4989-969b-6d208154b72b" providerId="AD" clId="Web-{0890A037-5932-EDED-1247-67DFCF87329C}" dt="2022-08-25T19:21:22.316" v="507"/>
          <ac:spMkLst>
            <pc:docMk/>
            <pc:sldMk cId="4224524605" sldId="379"/>
            <ac:spMk id="20" creationId="{94DA05E1-7869-4FBE-837E-1B62E9D78A0B}"/>
          </ac:spMkLst>
        </pc:spChg>
        <pc:spChg chg="add del">
          <ac:chgData name="Delius, Chelsey" userId="S::cdelius@greaterops.org::40955d16-c498-4989-969b-6d208154b72b" providerId="AD" clId="Web-{0890A037-5932-EDED-1247-67DFCF87329C}" dt="2022-08-25T19:21:22.316" v="507"/>
          <ac:spMkLst>
            <pc:docMk/>
            <pc:sldMk cId="4224524605" sldId="379"/>
            <ac:spMk id="22" creationId="{89BAAE7D-1EA6-4D3B-96B5-43F5B61782D9}"/>
          </ac:spMkLst>
        </pc:spChg>
        <pc:spChg chg="add del">
          <ac:chgData name="Delius, Chelsey" userId="S::cdelius@greaterops.org::40955d16-c498-4989-969b-6d208154b72b" providerId="AD" clId="Web-{0890A037-5932-EDED-1247-67DFCF87329C}" dt="2022-08-25T19:21:22.316" v="507"/>
          <ac:spMkLst>
            <pc:docMk/>
            <pc:sldMk cId="4224524605" sldId="379"/>
            <ac:spMk id="24" creationId="{8AEA8D55-A151-4024-B503-40071FCEB38E}"/>
          </ac:spMkLst>
        </pc:spChg>
        <pc:spChg chg="add del">
          <ac:chgData name="Delius, Chelsey" userId="S::cdelius@greaterops.org::40955d16-c498-4989-969b-6d208154b72b" providerId="AD" clId="Web-{0890A037-5932-EDED-1247-67DFCF87329C}" dt="2022-08-25T19:21:22.316" v="507"/>
          <ac:spMkLst>
            <pc:docMk/>
            <pc:sldMk cId="4224524605" sldId="379"/>
            <ac:spMk id="26" creationId="{41FD38C1-400A-45DF-BC46-169A0EE4ADDD}"/>
          </ac:spMkLst>
        </pc:spChg>
        <pc:picChg chg="add mod ord">
          <ac:chgData name="Delius, Chelsey" userId="S::cdelius@greaterops.org::40955d16-c498-4989-969b-6d208154b72b" providerId="AD" clId="Web-{0890A037-5932-EDED-1247-67DFCF87329C}" dt="2022-08-25T19:21:22.316" v="507"/>
          <ac:picMkLst>
            <pc:docMk/>
            <pc:sldMk cId="4224524605" sldId="379"/>
            <ac:picMk id="4" creationId="{C2EDB329-CBFF-FA9F-7700-CAD755850246}"/>
          </ac:picMkLst>
        </pc:picChg>
      </pc:sldChg>
      <pc:sldChg chg="addSp delSp new add del">
        <pc:chgData name="Delius, Chelsey" userId="S::cdelius@greaterops.org::40955d16-c498-4989-969b-6d208154b72b" providerId="AD" clId="Web-{0890A037-5932-EDED-1247-67DFCF87329C}" dt="2022-08-25T18:16:55.978" v="52"/>
        <pc:sldMkLst>
          <pc:docMk/>
          <pc:sldMk cId="881578883" sldId="380"/>
        </pc:sldMkLst>
        <pc:picChg chg="add del">
          <ac:chgData name="Delius, Chelsey" userId="S::cdelius@greaterops.org::40955d16-c498-4989-969b-6d208154b72b" providerId="AD" clId="Web-{0890A037-5932-EDED-1247-67DFCF87329C}" dt="2022-08-25T18:16:50.837" v="51"/>
          <ac:picMkLst>
            <pc:docMk/>
            <pc:sldMk cId="881578883" sldId="380"/>
            <ac:picMk id="3" creationId="{60FAEBE5-5588-E99A-5FFA-46B09E7D48A7}"/>
          </ac:picMkLst>
        </pc:picChg>
      </pc:sldChg>
      <pc:sldChg chg="addSp delSp modSp new mod modTransition setBg modClrScheme delDesignElem chgLayout">
        <pc:chgData name="Delius, Chelsey" userId="S::cdelius@greaterops.org::40955d16-c498-4989-969b-6d208154b72b" providerId="AD" clId="Web-{0890A037-5932-EDED-1247-67DFCF87329C}" dt="2022-08-25T19:47:34.109" v="742"/>
        <pc:sldMkLst>
          <pc:docMk/>
          <pc:sldMk cId="3415855085" sldId="380"/>
        </pc:sldMkLst>
        <pc:spChg chg="mod ord">
          <ac:chgData name="Delius, Chelsey" userId="S::cdelius@greaterops.org::40955d16-c498-4989-969b-6d208154b72b" providerId="AD" clId="Web-{0890A037-5932-EDED-1247-67DFCF87329C}" dt="2022-08-25T19:21:22.316" v="507"/>
          <ac:spMkLst>
            <pc:docMk/>
            <pc:sldMk cId="3415855085" sldId="380"/>
            <ac:spMk id="2" creationId="{EE88A8E0-9DFF-2FC3-61EF-A234C34F1E50}"/>
          </ac:spMkLst>
        </pc:spChg>
        <pc:spChg chg="del">
          <ac:chgData name="Delius, Chelsey" userId="S::cdelius@greaterops.org::40955d16-c498-4989-969b-6d208154b72b" providerId="AD" clId="Web-{0890A037-5932-EDED-1247-67DFCF87329C}" dt="2022-08-25T18:54:58.803" v="284"/>
          <ac:spMkLst>
            <pc:docMk/>
            <pc:sldMk cId="3415855085" sldId="380"/>
            <ac:spMk id="3" creationId="{1EAE4494-118D-F171-8F1E-8F5C7B34F1AE}"/>
          </ac:spMkLst>
        </pc:spChg>
        <pc:spChg chg="add del">
          <ac:chgData name="Delius, Chelsey" userId="S::cdelius@greaterops.org::40955d16-c498-4989-969b-6d208154b72b" providerId="AD" clId="Web-{0890A037-5932-EDED-1247-67DFCF87329C}" dt="2022-08-25T18:55:04.585" v="286"/>
          <ac:spMkLst>
            <pc:docMk/>
            <pc:sldMk cId="3415855085" sldId="380"/>
            <ac:spMk id="9" creationId="{1E658C22-2BBB-4CC7-AC94-BA42B45B4075}"/>
          </ac:spMkLst>
        </pc:spChg>
        <pc:spChg chg="add del">
          <ac:chgData name="Delius, Chelsey" userId="S::cdelius@greaterops.org::40955d16-c498-4989-969b-6d208154b72b" providerId="AD" clId="Web-{0890A037-5932-EDED-1247-67DFCF87329C}" dt="2022-08-25T18:55:04.585" v="286"/>
          <ac:spMkLst>
            <pc:docMk/>
            <pc:sldMk cId="3415855085" sldId="380"/>
            <ac:spMk id="11" creationId="{26E714D6-B8AE-4EAF-80CA-1900AE364020}"/>
          </ac:spMkLst>
        </pc:spChg>
        <pc:spChg chg="add del">
          <ac:chgData name="Delius, Chelsey" userId="S::cdelius@greaterops.org::40955d16-c498-4989-969b-6d208154b72b" providerId="AD" clId="Web-{0890A037-5932-EDED-1247-67DFCF87329C}" dt="2022-08-25T18:55:04.585" v="286"/>
          <ac:spMkLst>
            <pc:docMk/>
            <pc:sldMk cId="3415855085" sldId="380"/>
            <ac:spMk id="13" creationId="{D01DC988-5D7A-4BE8-B740-2B3EE9A742A6}"/>
          </ac:spMkLst>
        </pc:spChg>
        <pc:spChg chg="add del">
          <ac:chgData name="Delius, Chelsey" userId="S::cdelius@greaterops.org::40955d16-c498-4989-969b-6d208154b72b" providerId="AD" clId="Web-{0890A037-5932-EDED-1247-67DFCF87329C}" dt="2022-08-25T18:55:04.585" v="286"/>
          <ac:spMkLst>
            <pc:docMk/>
            <pc:sldMk cId="3415855085" sldId="380"/>
            <ac:spMk id="15" creationId="{DBF91652-0CD5-44FF-9AD5-BB2473820245}"/>
          </ac:spMkLst>
        </pc:spChg>
        <pc:spChg chg="add del">
          <ac:chgData name="Delius, Chelsey" userId="S::cdelius@greaterops.org::40955d16-c498-4989-969b-6d208154b72b" providerId="AD" clId="Web-{0890A037-5932-EDED-1247-67DFCF87329C}" dt="2022-08-25T18:55:04.585" v="286"/>
          <ac:spMkLst>
            <pc:docMk/>
            <pc:sldMk cId="3415855085" sldId="380"/>
            <ac:spMk id="17" creationId="{9B5112DE-FC8C-4BAA-9A1A-530C6A1BB354}"/>
          </ac:spMkLst>
        </pc:spChg>
        <pc:spChg chg="add del">
          <ac:chgData name="Delius, Chelsey" userId="S::cdelius@greaterops.org::40955d16-c498-4989-969b-6d208154b72b" providerId="AD" clId="Web-{0890A037-5932-EDED-1247-67DFCF87329C}" dt="2022-08-25T18:55:06.897" v="288"/>
          <ac:spMkLst>
            <pc:docMk/>
            <pc:sldMk cId="3415855085" sldId="380"/>
            <ac:spMk id="19" creationId="{94DA05E1-7869-4FBE-837E-1B62E9D78A0B}"/>
          </ac:spMkLst>
        </pc:spChg>
        <pc:spChg chg="add del">
          <ac:chgData name="Delius, Chelsey" userId="S::cdelius@greaterops.org::40955d16-c498-4989-969b-6d208154b72b" providerId="AD" clId="Web-{0890A037-5932-EDED-1247-67DFCF87329C}" dt="2022-08-25T18:55:06.897" v="288"/>
          <ac:spMkLst>
            <pc:docMk/>
            <pc:sldMk cId="3415855085" sldId="380"/>
            <ac:spMk id="20" creationId="{89BAAE7D-1EA6-4D3B-96B5-43F5B61782D9}"/>
          </ac:spMkLst>
        </pc:spChg>
        <pc:spChg chg="add del">
          <ac:chgData name="Delius, Chelsey" userId="S::cdelius@greaterops.org::40955d16-c498-4989-969b-6d208154b72b" providerId="AD" clId="Web-{0890A037-5932-EDED-1247-67DFCF87329C}" dt="2022-08-25T18:55:06.897" v="288"/>
          <ac:spMkLst>
            <pc:docMk/>
            <pc:sldMk cId="3415855085" sldId="380"/>
            <ac:spMk id="21" creationId="{8A6E2FE7-E5FD-48E2-9B6E-3AA5BA3ACDE9}"/>
          </ac:spMkLst>
        </pc:spChg>
        <pc:spChg chg="add del">
          <ac:chgData name="Delius, Chelsey" userId="S::cdelius@greaterops.org::40955d16-c498-4989-969b-6d208154b72b" providerId="AD" clId="Web-{0890A037-5932-EDED-1247-67DFCF87329C}" dt="2022-08-25T18:55:06.897" v="288"/>
          <ac:spMkLst>
            <pc:docMk/>
            <pc:sldMk cId="3415855085" sldId="380"/>
            <ac:spMk id="22" creationId="{384D8390-C24F-461A-964D-4CB30F1D829A}"/>
          </ac:spMkLst>
        </pc:spChg>
        <pc:spChg chg="add del">
          <ac:chgData name="Delius, Chelsey" userId="S::cdelius@greaterops.org::40955d16-c498-4989-969b-6d208154b72b" providerId="AD" clId="Web-{0890A037-5932-EDED-1247-67DFCF87329C}" dt="2022-08-25T18:55:06.897" v="288"/>
          <ac:spMkLst>
            <pc:docMk/>
            <pc:sldMk cId="3415855085" sldId="380"/>
            <ac:spMk id="23" creationId="{02C6A30C-D808-4DB2-9C0C-771442667374}"/>
          </ac:spMkLst>
        </pc:spChg>
        <pc:spChg chg="add del">
          <ac:chgData name="Delius, Chelsey" userId="S::cdelius@greaterops.org::40955d16-c498-4989-969b-6d208154b72b" providerId="AD" clId="Web-{0890A037-5932-EDED-1247-67DFCF87329C}" dt="2022-08-25T19:21:22.316" v="507"/>
          <ac:spMkLst>
            <pc:docMk/>
            <pc:sldMk cId="3415855085" sldId="380"/>
            <ac:spMk id="25" creationId="{1E658C22-2BBB-4CC7-AC94-BA42B45B4075}"/>
          </ac:spMkLst>
        </pc:spChg>
        <pc:spChg chg="add del">
          <ac:chgData name="Delius, Chelsey" userId="S::cdelius@greaterops.org::40955d16-c498-4989-969b-6d208154b72b" providerId="AD" clId="Web-{0890A037-5932-EDED-1247-67DFCF87329C}" dt="2022-08-25T19:21:22.316" v="507"/>
          <ac:spMkLst>
            <pc:docMk/>
            <pc:sldMk cId="3415855085" sldId="380"/>
            <ac:spMk id="26" creationId="{26E714D6-B8AE-4EAF-80CA-1900AE364020}"/>
          </ac:spMkLst>
        </pc:spChg>
        <pc:spChg chg="add del">
          <ac:chgData name="Delius, Chelsey" userId="S::cdelius@greaterops.org::40955d16-c498-4989-969b-6d208154b72b" providerId="AD" clId="Web-{0890A037-5932-EDED-1247-67DFCF87329C}" dt="2022-08-25T19:21:22.316" v="507"/>
          <ac:spMkLst>
            <pc:docMk/>
            <pc:sldMk cId="3415855085" sldId="380"/>
            <ac:spMk id="27" creationId="{D01DC988-5D7A-4BE8-B740-2B3EE9A742A6}"/>
          </ac:spMkLst>
        </pc:spChg>
        <pc:spChg chg="add del">
          <ac:chgData name="Delius, Chelsey" userId="S::cdelius@greaterops.org::40955d16-c498-4989-969b-6d208154b72b" providerId="AD" clId="Web-{0890A037-5932-EDED-1247-67DFCF87329C}" dt="2022-08-25T19:21:22.316" v="507"/>
          <ac:spMkLst>
            <pc:docMk/>
            <pc:sldMk cId="3415855085" sldId="380"/>
            <ac:spMk id="28" creationId="{DBF91652-0CD5-44FF-9AD5-BB2473820245}"/>
          </ac:spMkLst>
        </pc:spChg>
        <pc:spChg chg="add del">
          <ac:chgData name="Delius, Chelsey" userId="S::cdelius@greaterops.org::40955d16-c498-4989-969b-6d208154b72b" providerId="AD" clId="Web-{0890A037-5932-EDED-1247-67DFCF87329C}" dt="2022-08-25T19:21:22.316" v="507"/>
          <ac:spMkLst>
            <pc:docMk/>
            <pc:sldMk cId="3415855085" sldId="380"/>
            <ac:spMk id="29" creationId="{9B5112DE-FC8C-4BAA-9A1A-530C6A1BB354}"/>
          </ac:spMkLst>
        </pc:spChg>
        <pc:picChg chg="add mod ord">
          <ac:chgData name="Delius, Chelsey" userId="S::cdelius@greaterops.org::40955d16-c498-4989-969b-6d208154b72b" providerId="AD" clId="Web-{0890A037-5932-EDED-1247-67DFCF87329C}" dt="2022-08-25T19:21:22.316" v="507"/>
          <ac:picMkLst>
            <pc:docMk/>
            <pc:sldMk cId="3415855085" sldId="380"/>
            <ac:picMk id="4" creationId="{300F4797-4A22-7AC8-8AF5-EFB6AC1087BA}"/>
          </ac:picMkLst>
        </pc:picChg>
      </pc:sldChg>
      <pc:sldChg chg="addSp delSp add del replId">
        <pc:chgData name="Delius, Chelsey" userId="S::cdelius@greaterops.org::40955d16-c498-4989-969b-6d208154b72b" providerId="AD" clId="Web-{0890A037-5932-EDED-1247-67DFCF87329C}" dt="2022-08-25T18:16:48.071" v="49"/>
        <pc:sldMkLst>
          <pc:docMk/>
          <pc:sldMk cId="4202037623" sldId="380"/>
        </pc:sldMkLst>
        <pc:picChg chg="add del">
          <ac:chgData name="Delius, Chelsey" userId="S::cdelius@greaterops.org::40955d16-c498-4989-969b-6d208154b72b" providerId="AD" clId="Web-{0890A037-5932-EDED-1247-67DFCF87329C}" dt="2022-08-25T18:16:43.133" v="47"/>
          <ac:picMkLst>
            <pc:docMk/>
            <pc:sldMk cId="4202037623" sldId="380"/>
            <ac:picMk id="3" creationId="{C3B26384-CCF8-D1E1-056A-41B9E6772F6A}"/>
          </ac:picMkLst>
        </pc:picChg>
        <pc:picChg chg="add del">
          <ac:chgData name="Delius, Chelsey" userId="S::cdelius@greaterops.org::40955d16-c498-4989-969b-6d208154b72b" providerId="AD" clId="Web-{0890A037-5932-EDED-1247-67DFCF87329C}" dt="2022-08-25T18:16:45.680" v="48"/>
          <ac:picMkLst>
            <pc:docMk/>
            <pc:sldMk cId="4202037623" sldId="380"/>
            <ac:picMk id="10242" creationId="{721A15B8-9284-B2C6-63E2-2CB443195848}"/>
          </ac:picMkLst>
        </pc:picChg>
      </pc:sldChg>
      <pc:sldChg chg="addSp delSp modSp new mod modTransition setBg modClrScheme delDesignElem chgLayout">
        <pc:chgData name="Delius, Chelsey" userId="S::cdelius@greaterops.org::40955d16-c498-4989-969b-6d208154b72b" providerId="AD" clId="Web-{0890A037-5932-EDED-1247-67DFCF87329C}" dt="2022-08-25T19:47:34.109" v="742"/>
        <pc:sldMkLst>
          <pc:docMk/>
          <pc:sldMk cId="281218959" sldId="381"/>
        </pc:sldMkLst>
        <pc:spChg chg="mod ord">
          <ac:chgData name="Delius, Chelsey" userId="S::cdelius@greaterops.org::40955d16-c498-4989-969b-6d208154b72b" providerId="AD" clId="Web-{0890A037-5932-EDED-1247-67DFCF87329C}" dt="2022-08-25T19:21:22.316" v="507"/>
          <ac:spMkLst>
            <pc:docMk/>
            <pc:sldMk cId="281218959" sldId="381"/>
            <ac:spMk id="2" creationId="{384A7689-581F-A4C9-1071-0492F2421C33}"/>
          </ac:spMkLst>
        </pc:spChg>
        <pc:spChg chg="del">
          <ac:chgData name="Delius, Chelsey" userId="S::cdelius@greaterops.org::40955d16-c498-4989-969b-6d208154b72b" providerId="AD" clId="Web-{0890A037-5932-EDED-1247-67DFCF87329C}" dt="2022-08-25T18:57:02.233" v="297"/>
          <ac:spMkLst>
            <pc:docMk/>
            <pc:sldMk cId="281218959" sldId="381"/>
            <ac:spMk id="3" creationId="{E33E7BD2-E47E-72FD-27A0-9EEDD08F6F41}"/>
          </ac:spMkLst>
        </pc:spChg>
        <pc:spChg chg="add del">
          <ac:chgData name="Delius, Chelsey" userId="S::cdelius@greaterops.org::40955d16-c498-4989-969b-6d208154b72b" providerId="AD" clId="Web-{0890A037-5932-EDED-1247-67DFCF87329C}" dt="2022-08-25T18:57:11.249" v="301"/>
          <ac:spMkLst>
            <pc:docMk/>
            <pc:sldMk cId="281218959" sldId="381"/>
            <ac:spMk id="8" creationId="{E29ECA90-78D3-657F-C8F6-52CFF438942F}"/>
          </ac:spMkLst>
        </pc:spChg>
        <pc:spChg chg="add del">
          <ac:chgData name="Delius, Chelsey" userId="S::cdelius@greaterops.org::40955d16-c498-4989-969b-6d208154b72b" providerId="AD" clId="Web-{0890A037-5932-EDED-1247-67DFCF87329C}" dt="2022-08-25T18:57:08.874" v="299"/>
          <ac:spMkLst>
            <pc:docMk/>
            <pc:sldMk cId="281218959" sldId="381"/>
            <ac:spMk id="9" creationId="{94DA05E1-7869-4FBE-837E-1B62E9D78A0B}"/>
          </ac:spMkLst>
        </pc:spChg>
        <pc:spChg chg="add del">
          <ac:chgData name="Delius, Chelsey" userId="S::cdelius@greaterops.org::40955d16-c498-4989-969b-6d208154b72b" providerId="AD" clId="Web-{0890A037-5932-EDED-1247-67DFCF87329C}" dt="2022-08-25T18:57:08.874" v="299"/>
          <ac:spMkLst>
            <pc:docMk/>
            <pc:sldMk cId="281218959" sldId="381"/>
            <ac:spMk id="11" creationId="{89BAAE7D-1EA6-4D3B-96B5-43F5B61782D9}"/>
          </ac:spMkLst>
        </pc:spChg>
        <pc:spChg chg="add del">
          <ac:chgData name="Delius, Chelsey" userId="S::cdelius@greaterops.org::40955d16-c498-4989-969b-6d208154b72b" providerId="AD" clId="Web-{0890A037-5932-EDED-1247-67DFCF87329C}" dt="2022-08-25T18:57:08.874" v="299"/>
          <ac:spMkLst>
            <pc:docMk/>
            <pc:sldMk cId="281218959" sldId="381"/>
            <ac:spMk id="13" creationId="{8A6E2FE7-E5FD-48E2-9B6E-3AA5BA3ACDE9}"/>
          </ac:spMkLst>
        </pc:spChg>
        <pc:spChg chg="add del">
          <ac:chgData name="Delius, Chelsey" userId="S::cdelius@greaterops.org::40955d16-c498-4989-969b-6d208154b72b" providerId="AD" clId="Web-{0890A037-5932-EDED-1247-67DFCF87329C}" dt="2022-08-25T18:57:08.874" v="299"/>
          <ac:spMkLst>
            <pc:docMk/>
            <pc:sldMk cId="281218959" sldId="381"/>
            <ac:spMk id="15" creationId="{384D8390-C24F-461A-964D-4CB30F1D829A}"/>
          </ac:spMkLst>
        </pc:spChg>
        <pc:spChg chg="add del">
          <ac:chgData name="Delius, Chelsey" userId="S::cdelius@greaterops.org::40955d16-c498-4989-969b-6d208154b72b" providerId="AD" clId="Web-{0890A037-5932-EDED-1247-67DFCF87329C}" dt="2022-08-25T18:57:08.874" v="299"/>
          <ac:spMkLst>
            <pc:docMk/>
            <pc:sldMk cId="281218959" sldId="381"/>
            <ac:spMk id="17" creationId="{02C6A30C-D808-4DB2-9C0C-771442667374}"/>
          </ac:spMkLst>
        </pc:spChg>
        <pc:spChg chg="add del">
          <ac:chgData name="Delius, Chelsey" userId="S::cdelius@greaterops.org::40955d16-c498-4989-969b-6d208154b72b" providerId="AD" clId="Web-{0890A037-5932-EDED-1247-67DFCF87329C}" dt="2022-08-25T18:57:11.249" v="301"/>
          <ac:spMkLst>
            <pc:docMk/>
            <pc:sldMk cId="281218959" sldId="381"/>
            <ac:spMk id="19" creationId="{B6092D12-C345-4C42-81BB-EEEAC5EDF3E2}"/>
          </ac:spMkLst>
        </pc:spChg>
        <pc:spChg chg="add del">
          <ac:chgData name="Delius, Chelsey" userId="S::cdelius@greaterops.org::40955d16-c498-4989-969b-6d208154b72b" providerId="AD" clId="Web-{0890A037-5932-EDED-1247-67DFCF87329C}" dt="2022-08-25T18:57:11.249" v="301"/>
          <ac:spMkLst>
            <pc:docMk/>
            <pc:sldMk cId="281218959" sldId="381"/>
            <ac:spMk id="20" creationId="{8A02E91F-0583-4184-949B-A90DE2550EE9}"/>
          </ac:spMkLst>
        </pc:spChg>
        <pc:spChg chg="add del">
          <ac:chgData name="Delius, Chelsey" userId="S::cdelius@greaterops.org::40955d16-c498-4989-969b-6d208154b72b" providerId="AD" clId="Web-{0890A037-5932-EDED-1247-67DFCF87329C}" dt="2022-08-25T18:57:11.249" v="301"/>
          <ac:spMkLst>
            <pc:docMk/>
            <pc:sldMk cId="281218959" sldId="381"/>
            <ac:spMk id="21" creationId="{90955CFF-AE70-4EDA-8E89-88F2FC6104E0}"/>
          </ac:spMkLst>
        </pc:spChg>
        <pc:spChg chg="add del">
          <ac:chgData name="Delius, Chelsey" userId="S::cdelius@greaterops.org::40955d16-c498-4989-969b-6d208154b72b" providerId="AD" clId="Web-{0890A037-5932-EDED-1247-67DFCF87329C}" dt="2022-08-25T18:57:13.687" v="303"/>
          <ac:spMkLst>
            <pc:docMk/>
            <pc:sldMk cId="281218959" sldId="381"/>
            <ac:spMk id="23" creationId="{326861C3-901A-4432-8CE0-A6D1961BDE2B}"/>
          </ac:spMkLst>
        </pc:spChg>
        <pc:spChg chg="add del">
          <ac:chgData name="Delius, Chelsey" userId="S::cdelius@greaterops.org::40955d16-c498-4989-969b-6d208154b72b" providerId="AD" clId="Web-{0890A037-5932-EDED-1247-67DFCF87329C}" dt="2022-08-25T18:57:13.687" v="303"/>
          <ac:spMkLst>
            <pc:docMk/>
            <pc:sldMk cId="281218959" sldId="381"/>
            <ac:spMk id="24" creationId="{A308BABA-FFC6-4FBA-A31C-4A760D3AFE39}"/>
          </ac:spMkLst>
        </pc:spChg>
        <pc:spChg chg="add del">
          <ac:chgData name="Delius, Chelsey" userId="S::cdelius@greaterops.org::40955d16-c498-4989-969b-6d208154b72b" providerId="AD" clId="Web-{0890A037-5932-EDED-1247-67DFCF87329C}" dt="2022-08-25T18:57:13.687" v="303"/>
          <ac:spMkLst>
            <pc:docMk/>
            <pc:sldMk cId="281218959" sldId="381"/>
            <ac:spMk id="25" creationId="{338D5872-9178-90A9-0376-0A75801CE546}"/>
          </ac:spMkLst>
        </pc:spChg>
        <pc:spChg chg="add del">
          <ac:chgData name="Delius, Chelsey" userId="S::cdelius@greaterops.org::40955d16-c498-4989-969b-6d208154b72b" providerId="AD" clId="Web-{0890A037-5932-EDED-1247-67DFCF87329C}" dt="2022-08-25T18:57:13.687" v="303"/>
          <ac:spMkLst>
            <pc:docMk/>
            <pc:sldMk cId="281218959" sldId="381"/>
            <ac:spMk id="26" creationId="{DAE8CF35-4F57-4B34-80F2-70ADD8764759}"/>
          </ac:spMkLst>
        </pc:spChg>
        <pc:spChg chg="add del">
          <ac:chgData name="Delius, Chelsey" userId="S::cdelius@greaterops.org::40955d16-c498-4989-969b-6d208154b72b" providerId="AD" clId="Web-{0890A037-5932-EDED-1247-67DFCF87329C}" dt="2022-08-25T18:57:22.297" v="306"/>
          <ac:spMkLst>
            <pc:docMk/>
            <pc:sldMk cId="281218959" sldId="381"/>
            <ac:spMk id="28" creationId="{B6092D12-C345-4C42-81BB-EEEAC5EDF3E2}"/>
          </ac:spMkLst>
        </pc:spChg>
        <pc:spChg chg="add del">
          <ac:chgData name="Delius, Chelsey" userId="S::cdelius@greaterops.org::40955d16-c498-4989-969b-6d208154b72b" providerId="AD" clId="Web-{0890A037-5932-EDED-1247-67DFCF87329C}" dt="2022-08-25T18:57:22.297" v="306"/>
          <ac:spMkLst>
            <pc:docMk/>
            <pc:sldMk cId="281218959" sldId="381"/>
            <ac:spMk id="29" creationId="{8A02E91F-0583-4184-949B-A90DE2550EE9}"/>
          </ac:spMkLst>
        </pc:spChg>
        <pc:spChg chg="add del">
          <ac:chgData name="Delius, Chelsey" userId="S::cdelius@greaterops.org::40955d16-c498-4989-969b-6d208154b72b" providerId="AD" clId="Web-{0890A037-5932-EDED-1247-67DFCF87329C}" dt="2022-08-25T18:57:19.078" v="305"/>
          <ac:spMkLst>
            <pc:docMk/>
            <pc:sldMk cId="281218959" sldId="381"/>
            <ac:spMk id="30" creationId="{E29ECA90-78D3-657F-C8F6-52CFF438942F}"/>
          </ac:spMkLst>
        </pc:spChg>
        <pc:spChg chg="add del">
          <ac:chgData name="Delius, Chelsey" userId="S::cdelius@greaterops.org::40955d16-c498-4989-969b-6d208154b72b" providerId="AD" clId="Web-{0890A037-5932-EDED-1247-67DFCF87329C}" dt="2022-08-25T18:57:22.297" v="306"/>
          <ac:spMkLst>
            <pc:docMk/>
            <pc:sldMk cId="281218959" sldId="381"/>
            <ac:spMk id="31" creationId="{90955CFF-AE70-4EDA-8E89-88F2FC6104E0}"/>
          </ac:spMkLst>
        </pc:spChg>
        <pc:spChg chg="add del">
          <ac:chgData name="Delius, Chelsey" userId="S::cdelius@greaterops.org::40955d16-c498-4989-969b-6d208154b72b" providerId="AD" clId="Web-{0890A037-5932-EDED-1247-67DFCF87329C}" dt="2022-08-25T19:21:22.316" v="507"/>
          <ac:spMkLst>
            <pc:docMk/>
            <pc:sldMk cId="281218959" sldId="381"/>
            <ac:spMk id="36" creationId="{94DA05E1-7869-4FBE-837E-1B62E9D78A0B}"/>
          </ac:spMkLst>
        </pc:spChg>
        <pc:spChg chg="add del">
          <ac:chgData name="Delius, Chelsey" userId="S::cdelius@greaterops.org::40955d16-c498-4989-969b-6d208154b72b" providerId="AD" clId="Web-{0890A037-5932-EDED-1247-67DFCF87329C}" dt="2022-08-25T19:21:22.316" v="507"/>
          <ac:spMkLst>
            <pc:docMk/>
            <pc:sldMk cId="281218959" sldId="381"/>
            <ac:spMk id="38" creationId="{89BAAE7D-1EA6-4D3B-96B5-43F5B61782D9}"/>
          </ac:spMkLst>
        </pc:spChg>
        <pc:spChg chg="add del">
          <ac:chgData name="Delius, Chelsey" userId="S::cdelius@greaterops.org::40955d16-c498-4989-969b-6d208154b72b" providerId="AD" clId="Web-{0890A037-5932-EDED-1247-67DFCF87329C}" dt="2022-08-25T19:21:22.316" v="507"/>
          <ac:spMkLst>
            <pc:docMk/>
            <pc:sldMk cId="281218959" sldId="381"/>
            <ac:spMk id="40" creationId="{3CD47BD6-B753-40AF-80C8-F8DFCC5484C6}"/>
          </ac:spMkLst>
        </pc:spChg>
        <pc:spChg chg="add del">
          <ac:chgData name="Delius, Chelsey" userId="S::cdelius@greaterops.org::40955d16-c498-4989-969b-6d208154b72b" providerId="AD" clId="Web-{0890A037-5932-EDED-1247-67DFCF87329C}" dt="2022-08-25T19:21:22.316" v="507"/>
          <ac:spMkLst>
            <pc:docMk/>
            <pc:sldMk cId="281218959" sldId="381"/>
            <ac:spMk id="42" creationId="{9B67A1B2-B419-43BE-A0CA-9E2404A1A873}"/>
          </ac:spMkLst>
        </pc:spChg>
        <pc:spChg chg="add del">
          <ac:chgData name="Delius, Chelsey" userId="S::cdelius@greaterops.org::40955d16-c498-4989-969b-6d208154b72b" providerId="AD" clId="Web-{0890A037-5932-EDED-1247-67DFCF87329C}" dt="2022-08-25T19:21:22.316" v="507"/>
          <ac:spMkLst>
            <pc:docMk/>
            <pc:sldMk cId="281218959" sldId="381"/>
            <ac:spMk id="44" creationId="{DE981F49-E49B-4139-932F-55F09B423BF3}"/>
          </ac:spMkLst>
        </pc:spChg>
        <pc:picChg chg="add mod ord">
          <ac:chgData name="Delius, Chelsey" userId="S::cdelius@greaterops.org::40955d16-c498-4989-969b-6d208154b72b" providerId="AD" clId="Web-{0890A037-5932-EDED-1247-67DFCF87329C}" dt="2022-08-25T18:57:22.297" v="306"/>
          <ac:picMkLst>
            <pc:docMk/>
            <pc:sldMk cId="281218959" sldId="381"/>
            <ac:picMk id="4" creationId="{04512D2B-436C-8673-0E51-6519A42C418B}"/>
          </ac:picMkLst>
        </pc:picChg>
      </pc:sldChg>
      <pc:sldChg chg="addSp delSp modSp new del mod setBg">
        <pc:chgData name="Delius, Chelsey" userId="S::cdelius@greaterops.org::40955d16-c498-4989-969b-6d208154b72b" providerId="AD" clId="Web-{0890A037-5932-EDED-1247-67DFCF87329C}" dt="2022-08-25T19:00:22.731" v="341"/>
        <pc:sldMkLst>
          <pc:docMk/>
          <pc:sldMk cId="58855316" sldId="382"/>
        </pc:sldMkLst>
        <pc:spChg chg="del mod">
          <ac:chgData name="Delius, Chelsey" userId="S::cdelius@greaterops.org::40955d16-c498-4989-969b-6d208154b72b" providerId="AD" clId="Web-{0890A037-5932-EDED-1247-67DFCF87329C}" dt="2022-08-25T18:59:43.822" v="334"/>
          <ac:spMkLst>
            <pc:docMk/>
            <pc:sldMk cId="58855316" sldId="382"/>
            <ac:spMk id="2" creationId="{4CF606ED-9351-C4FE-B8B0-1605FFA30BF6}"/>
          </ac:spMkLst>
        </pc:spChg>
        <pc:spChg chg="del">
          <ac:chgData name="Delius, Chelsey" userId="S::cdelius@greaterops.org::40955d16-c498-4989-969b-6d208154b72b" providerId="AD" clId="Web-{0890A037-5932-EDED-1247-67DFCF87329C}" dt="2022-08-25T18:58:10.081" v="310"/>
          <ac:spMkLst>
            <pc:docMk/>
            <pc:sldMk cId="58855316" sldId="382"/>
            <ac:spMk id="3" creationId="{B93A305D-BFC9-F9A5-5C75-1432115F1083}"/>
          </ac:spMkLst>
        </pc:spChg>
        <pc:spChg chg="add mod">
          <ac:chgData name="Delius, Chelsey" userId="S::cdelius@greaterops.org::40955d16-c498-4989-969b-6d208154b72b" providerId="AD" clId="Web-{0890A037-5932-EDED-1247-67DFCF87329C}" dt="2022-08-25T19:00:07.371" v="339" actId="14100"/>
          <ac:spMkLst>
            <pc:docMk/>
            <pc:sldMk cId="58855316" sldId="382"/>
            <ac:spMk id="5" creationId="{795DCD4D-A437-4CD8-F2F4-4F40AC7070BC}"/>
          </ac:spMkLst>
        </pc:spChg>
        <pc:spChg chg="add del">
          <ac:chgData name="Delius, Chelsey" userId="S::cdelius@greaterops.org::40955d16-c498-4989-969b-6d208154b72b" providerId="AD" clId="Web-{0890A037-5932-EDED-1247-67DFCF87329C}" dt="2022-08-25T18:58:25.973" v="314"/>
          <ac:spMkLst>
            <pc:docMk/>
            <pc:sldMk cId="58855316" sldId="382"/>
            <ac:spMk id="8" creationId="{C3811318-E14E-B59B-153F-B1524057468E}"/>
          </ac:spMkLst>
        </pc:spChg>
        <pc:spChg chg="add del">
          <ac:chgData name="Delius, Chelsey" userId="S::cdelius@greaterops.org::40955d16-c498-4989-969b-6d208154b72b" providerId="AD" clId="Web-{0890A037-5932-EDED-1247-67DFCF87329C}" dt="2022-08-25T18:58:25.973" v="314"/>
          <ac:spMkLst>
            <pc:docMk/>
            <pc:sldMk cId="58855316" sldId="382"/>
            <ac:spMk id="11" creationId="{B6092D12-C345-4C42-81BB-EEEAC5EDF3E2}"/>
          </ac:spMkLst>
        </pc:spChg>
        <pc:spChg chg="add del">
          <ac:chgData name="Delius, Chelsey" userId="S::cdelius@greaterops.org::40955d16-c498-4989-969b-6d208154b72b" providerId="AD" clId="Web-{0890A037-5932-EDED-1247-67DFCF87329C}" dt="2022-08-25T18:58:25.973" v="314"/>
          <ac:spMkLst>
            <pc:docMk/>
            <pc:sldMk cId="58855316" sldId="382"/>
            <ac:spMk id="13" creationId="{8A02E91F-0583-4184-949B-A90DE2550EE9}"/>
          </ac:spMkLst>
        </pc:spChg>
        <pc:spChg chg="add del">
          <ac:chgData name="Delius, Chelsey" userId="S::cdelius@greaterops.org::40955d16-c498-4989-969b-6d208154b72b" providerId="AD" clId="Web-{0890A037-5932-EDED-1247-67DFCF87329C}" dt="2022-08-25T18:58:25.973" v="314"/>
          <ac:spMkLst>
            <pc:docMk/>
            <pc:sldMk cId="58855316" sldId="382"/>
            <ac:spMk id="15" creationId="{90955CFF-AE70-4EDA-8E89-88F2FC6104E0}"/>
          </ac:spMkLst>
        </pc:spChg>
        <pc:spChg chg="add del">
          <ac:chgData name="Delius, Chelsey" userId="S::cdelius@greaterops.org::40955d16-c498-4989-969b-6d208154b72b" providerId="AD" clId="Web-{0890A037-5932-EDED-1247-67DFCF87329C}" dt="2022-08-25T18:58:28.489" v="316"/>
          <ac:spMkLst>
            <pc:docMk/>
            <pc:sldMk cId="58855316" sldId="382"/>
            <ac:spMk id="17" creationId="{326861C3-901A-4432-8CE0-A6D1961BDE2B}"/>
          </ac:spMkLst>
        </pc:spChg>
        <pc:spChg chg="add del">
          <ac:chgData name="Delius, Chelsey" userId="S::cdelius@greaterops.org::40955d16-c498-4989-969b-6d208154b72b" providerId="AD" clId="Web-{0890A037-5932-EDED-1247-67DFCF87329C}" dt="2022-08-25T18:58:28.489" v="316"/>
          <ac:spMkLst>
            <pc:docMk/>
            <pc:sldMk cId="58855316" sldId="382"/>
            <ac:spMk id="18" creationId="{A308BABA-FFC6-4FBA-A31C-4A760D3AFE39}"/>
          </ac:spMkLst>
        </pc:spChg>
        <pc:spChg chg="add del">
          <ac:chgData name="Delius, Chelsey" userId="S::cdelius@greaterops.org::40955d16-c498-4989-969b-6d208154b72b" providerId="AD" clId="Web-{0890A037-5932-EDED-1247-67DFCF87329C}" dt="2022-08-25T18:58:28.489" v="316"/>
          <ac:spMkLst>
            <pc:docMk/>
            <pc:sldMk cId="58855316" sldId="382"/>
            <ac:spMk id="19" creationId="{3517AE07-D7F9-96F2-403B-0D41352CF413}"/>
          </ac:spMkLst>
        </pc:spChg>
        <pc:spChg chg="add del">
          <ac:chgData name="Delius, Chelsey" userId="S::cdelius@greaterops.org::40955d16-c498-4989-969b-6d208154b72b" providerId="AD" clId="Web-{0890A037-5932-EDED-1247-67DFCF87329C}" dt="2022-08-25T18:58:28.489" v="316"/>
          <ac:spMkLst>
            <pc:docMk/>
            <pc:sldMk cId="58855316" sldId="382"/>
            <ac:spMk id="20" creationId="{DAE8CF35-4F57-4B34-80F2-70ADD8764759}"/>
          </ac:spMkLst>
        </pc:spChg>
        <pc:spChg chg="add del">
          <ac:chgData name="Delius, Chelsey" userId="S::cdelius@greaterops.org::40955d16-c498-4989-969b-6d208154b72b" providerId="AD" clId="Web-{0890A037-5932-EDED-1247-67DFCF87329C}" dt="2022-08-25T18:58:45.724" v="322"/>
          <ac:spMkLst>
            <pc:docMk/>
            <pc:sldMk cId="58855316" sldId="382"/>
            <ac:spMk id="22" creationId="{B6092D12-C345-4C42-81BB-EEEAC5EDF3E2}"/>
          </ac:spMkLst>
        </pc:spChg>
        <pc:spChg chg="add del">
          <ac:chgData name="Delius, Chelsey" userId="S::cdelius@greaterops.org::40955d16-c498-4989-969b-6d208154b72b" providerId="AD" clId="Web-{0890A037-5932-EDED-1247-67DFCF87329C}" dt="2022-08-25T18:58:45.724" v="322"/>
          <ac:spMkLst>
            <pc:docMk/>
            <pc:sldMk cId="58855316" sldId="382"/>
            <ac:spMk id="23" creationId="{8A02E91F-0583-4184-949B-A90DE2550EE9}"/>
          </ac:spMkLst>
        </pc:spChg>
        <pc:spChg chg="add del mod">
          <ac:chgData name="Delius, Chelsey" userId="S::cdelius@greaterops.org::40955d16-c498-4989-969b-6d208154b72b" providerId="AD" clId="Web-{0890A037-5932-EDED-1247-67DFCF87329C}" dt="2022-08-25T18:58:39.115" v="319"/>
          <ac:spMkLst>
            <pc:docMk/>
            <pc:sldMk cId="58855316" sldId="382"/>
            <ac:spMk id="24" creationId="{C3811318-E14E-B59B-153F-B1524057468E}"/>
          </ac:spMkLst>
        </pc:spChg>
        <pc:spChg chg="add del">
          <ac:chgData name="Delius, Chelsey" userId="S::cdelius@greaterops.org::40955d16-c498-4989-969b-6d208154b72b" providerId="AD" clId="Web-{0890A037-5932-EDED-1247-67DFCF87329C}" dt="2022-08-25T18:58:45.724" v="322"/>
          <ac:spMkLst>
            <pc:docMk/>
            <pc:sldMk cId="58855316" sldId="382"/>
            <ac:spMk id="25" creationId="{90955CFF-AE70-4EDA-8E89-88F2FC6104E0}"/>
          </ac:spMkLst>
        </pc:spChg>
        <pc:spChg chg="add del">
          <ac:chgData name="Delius, Chelsey" userId="S::cdelius@greaterops.org::40955d16-c498-4989-969b-6d208154b72b" providerId="AD" clId="Web-{0890A037-5932-EDED-1247-67DFCF87329C}" dt="2022-08-25T18:58:45.724" v="321"/>
          <ac:spMkLst>
            <pc:docMk/>
            <pc:sldMk cId="58855316" sldId="382"/>
            <ac:spMk id="30" creationId="{1E658C22-2BBB-4CC7-AC94-BA42B45B4075}"/>
          </ac:spMkLst>
        </pc:spChg>
        <pc:spChg chg="add del">
          <ac:chgData name="Delius, Chelsey" userId="S::cdelius@greaterops.org::40955d16-c498-4989-969b-6d208154b72b" providerId="AD" clId="Web-{0890A037-5932-EDED-1247-67DFCF87329C}" dt="2022-08-25T18:58:45.724" v="321"/>
          <ac:spMkLst>
            <pc:docMk/>
            <pc:sldMk cId="58855316" sldId="382"/>
            <ac:spMk id="32" creationId="{26E714D6-B8AE-4EAF-80CA-1900AE364020}"/>
          </ac:spMkLst>
        </pc:spChg>
        <pc:spChg chg="add del">
          <ac:chgData name="Delius, Chelsey" userId="S::cdelius@greaterops.org::40955d16-c498-4989-969b-6d208154b72b" providerId="AD" clId="Web-{0890A037-5932-EDED-1247-67DFCF87329C}" dt="2022-08-25T18:58:45.724" v="321"/>
          <ac:spMkLst>
            <pc:docMk/>
            <pc:sldMk cId="58855316" sldId="382"/>
            <ac:spMk id="34" creationId="{D01DC988-5D7A-4BE8-B740-2B3EE9A742A6}"/>
          </ac:spMkLst>
        </pc:spChg>
        <pc:spChg chg="add del">
          <ac:chgData name="Delius, Chelsey" userId="S::cdelius@greaterops.org::40955d16-c498-4989-969b-6d208154b72b" providerId="AD" clId="Web-{0890A037-5932-EDED-1247-67DFCF87329C}" dt="2022-08-25T18:58:45.724" v="321"/>
          <ac:spMkLst>
            <pc:docMk/>
            <pc:sldMk cId="58855316" sldId="382"/>
            <ac:spMk id="36" creationId="{DBF91652-0CD5-44FF-9AD5-BB2473820245}"/>
          </ac:spMkLst>
        </pc:spChg>
        <pc:spChg chg="add del">
          <ac:chgData name="Delius, Chelsey" userId="S::cdelius@greaterops.org::40955d16-c498-4989-969b-6d208154b72b" providerId="AD" clId="Web-{0890A037-5932-EDED-1247-67DFCF87329C}" dt="2022-08-25T18:58:45.724" v="321"/>
          <ac:spMkLst>
            <pc:docMk/>
            <pc:sldMk cId="58855316" sldId="382"/>
            <ac:spMk id="38" creationId="{9B5112DE-FC8C-4BAA-9A1A-530C6A1BB354}"/>
          </ac:spMkLst>
        </pc:spChg>
        <pc:spChg chg="add del">
          <ac:chgData name="Delius, Chelsey" userId="S::cdelius@greaterops.org::40955d16-c498-4989-969b-6d208154b72b" providerId="AD" clId="Web-{0890A037-5932-EDED-1247-67DFCF87329C}" dt="2022-08-25T19:00:13.871" v="340"/>
          <ac:spMkLst>
            <pc:docMk/>
            <pc:sldMk cId="58855316" sldId="382"/>
            <ac:spMk id="40" creationId="{94DA05E1-7869-4FBE-837E-1B62E9D78A0B}"/>
          </ac:spMkLst>
        </pc:spChg>
        <pc:spChg chg="add del">
          <ac:chgData name="Delius, Chelsey" userId="S::cdelius@greaterops.org::40955d16-c498-4989-969b-6d208154b72b" providerId="AD" clId="Web-{0890A037-5932-EDED-1247-67DFCF87329C}" dt="2022-08-25T19:00:13.871" v="340"/>
          <ac:spMkLst>
            <pc:docMk/>
            <pc:sldMk cId="58855316" sldId="382"/>
            <ac:spMk id="41" creationId="{89BAAE7D-1EA6-4D3B-96B5-43F5B61782D9}"/>
          </ac:spMkLst>
        </pc:spChg>
        <pc:spChg chg="add del">
          <ac:chgData name="Delius, Chelsey" userId="S::cdelius@greaterops.org::40955d16-c498-4989-969b-6d208154b72b" providerId="AD" clId="Web-{0890A037-5932-EDED-1247-67DFCF87329C}" dt="2022-08-25T19:00:13.871" v="340"/>
          <ac:spMkLst>
            <pc:docMk/>
            <pc:sldMk cId="58855316" sldId="382"/>
            <ac:spMk id="42" creationId="{8A6E2FE7-E5FD-48E2-9B6E-3AA5BA3ACDE9}"/>
          </ac:spMkLst>
        </pc:spChg>
        <pc:spChg chg="add del">
          <ac:chgData name="Delius, Chelsey" userId="S::cdelius@greaterops.org::40955d16-c498-4989-969b-6d208154b72b" providerId="AD" clId="Web-{0890A037-5932-EDED-1247-67DFCF87329C}" dt="2022-08-25T19:00:13.871" v="340"/>
          <ac:spMkLst>
            <pc:docMk/>
            <pc:sldMk cId="58855316" sldId="382"/>
            <ac:spMk id="43" creationId="{384D8390-C24F-461A-964D-4CB30F1D829A}"/>
          </ac:spMkLst>
        </pc:spChg>
        <pc:spChg chg="add del">
          <ac:chgData name="Delius, Chelsey" userId="S::cdelius@greaterops.org::40955d16-c498-4989-969b-6d208154b72b" providerId="AD" clId="Web-{0890A037-5932-EDED-1247-67DFCF87329C}" dt="2022-08-25T19:00:13.871" v="340"/>
          <ac:spMkLst>
            <pc:docMk/>
            <pc:sldMk cId="58855316" sldId="382"/>
            <ac:spMk id="44" creationId="{02C6A30C-D808-4DB2-9C0C-771442667374}"/>
          </ac:spMkLst>
        </pc:spChg>
        <pc:spChg chg="add">
          <ac:chgData name="Delius, Chelsey" userId="S::cdelius@greaterops.org::40955d16-c498-4989-969b-6d208154b72b" providerId="AD" clId="Web-{0890A037-5932-EDED-1247-67DFCF87329C}" dt="2022-08-25T19:00:13.871" v="340"/>
          <ac:spMkLst>
            <pc:docMk/>
            <pc:sldMk cId="58855316" sldId="382"/>
            <ac:spMk id="49" creationId="{82FB26DF-1058-4FF2-A7D8-CC9D04982CF2}"/>
          </ac:spMkLst>
        </pc:spChg>
        <pc:spChg chg="add">
          <ac:chgData name="Delius, Chelsey" userId="S::cdelius@greaterops.org::40955d16-c498-4989-969b-6d208154b72b" providerId="AD" clId="Web-{0890A037-5932-EDED-1247-67DFCF87329C}" dt="2022-08-25T19:00:13.871" v="340"/>
          <ac:spMkLst>
            <pc:docMk/>
            <pc:sldMk cId="58855316" sldId="382"/>
            <ac:spMk id="51" creationId="{DF663E57-5EFE-40CA-99A5-7BDB95908FDF}"/>
          </ac:spMkLst>
        </pc:spChg>
        <pc:picChg chg="add mod ord">
          <ac:chgData name="Delius, Chelsey" userId="S::cdelius@greaterops.org::40955d16-c498-4989-969b-6d208154b72b" providerId="AD" clId="Web-{0890A037-5932-EDED-1247-67DFCF87329C}" dt="2022-08-25T19:00:13.871" v="340"/>
          <ac:picMkLst>
            <pc:docMk/>
            <pc:sldMk cId="58855316" sldId="382"/>
            <ac:picMk id="4" creationId="{33EAB165-3B10-00AA-6752-20B187E9B414}"/>
          </ac:picMkLst>
        </pc:picChg>
      </pc:sldChg>
      <pc:sldChg chg="addSp delSp modSp new mod modTransition setBg modClrScheme delDesignElem chgLayout">
        <pc:chgData name="Delius, Chelsey" userId="S::cdelius@greaterops.org::40955d16-c498-4989-969b-6d208154b72b" providerId="AD" clId="Web-{0890A037-5932-EDED-1247-67DFCF87329C}" dt="2022-08-25T19:47:34.109" v="742"/>
        <pc:sldMkLst>
          <pc:docMk/>
          <pc:sldMk cId="3137913844" sldId="382"/>
        </pc:sldMkLst>
        <pc:spChg chg="mod ord">
          <ac:chgData name="Delius, Chelsey" userId="S::cdelius@greaterops.org::40955d16-c498-4989-969b-6d208154b72b" providerId="AD" clId="Web-{0890A037-5932-EDED-1247-67DFCF87329C}" dt="2022-08-25T19:21:22.316" v="507"/>
          <ac:spMkLst>
            <pc:docMk/>
            <pc:sldMk cId="3137913844" sldId="382"/>
            <ac:spMk id="2" creationId="{71364CC0-313F-CF87-8D93-6CF28672F641}"/>
          </ac:spMkLst>
        </pc:spChg>
        <pc:spChg chg="del">
          <ac:chgData name="Delius, Chelsey" userId="S::cdelius@greaterops.org::40955d16-c498-4989-969b-6d208154b72b" providerId="AD" clId="Web-{0890A037-5932-EDED-1247-67DFCF87329C}" dt="2022-08-25T19:00:57.280" v="348"/>
          <ac:spMkLst>
            <pc:docMk/>
            <pc:sldMk cId="3137913844" sldId="382"/>
            <ac:spMk id="3" creationId="{AB243202-6B41-D593-73F8-DB63F71115BF}"/>
          </ac:spMkLst>
        </pc:spChg>
        <pc:spChg chg="add del">
          <ac:chgData name="Delius, Chelsey" userId="S::cdelius@greaterops.org::40955d16-c498-4989-969b-6d208154b72b" providerId="AD" clId="Web-{0890A037-5932-EDED-1247-67DFCF87329C}" dt="2022-08-25T19:01:08.515" v="350"/>
          <ac:spMkLst>
            <pc:docMk/>
            <pc:sldMk cId="3137913844" sldId="382"/>
            <ac:spMk id="8" creationId="{17C76211-A854-DFEB-75F5-321EFFFA96CC}"/>
          </ac:spMkLst>
        </pc:spChg>
        <pc:spChg chg="add del">
          <ac:chgData name="Delius, Chelsey" userId="S::cdelius@greaterops.org::40955d16-c498-4989-969b-6d208154b72b" providerId="AD" clId="Web-{0890A037-5932-EDED-1247-67DFCF87329C}" dt="2022-08-25T19:01:19.297" v="352"/>
          <ac:spMkLst>
            <pc:docMk/>
            <pc:sldMk cId="3137913844" sldId="382"/>
            <ac:spMk id="9" creationId="{1E658C22-2BBB-4CC7-AC94-BA42B45B4075}"/>
          </ac:spMkLst>
        </pc:spChg>
        <pc:spChg chg="add del">
          <ac:chgData name="Delius, Chelsey" userId="S::cdelius@greaterops.org::40955d16-c498-4989-969b-6d208154b72b" providerId="AD" clId="Web-{0890A037-5932-EDED-1247-67DFCF87329C}" dt="2022-08-25T19:01:08.515" v="350"/>
          <ac:spMkLst>
            <pc:docMk/>
            <pc:sldMk cId="3137913844" sldId="382"/>
            <ac:spMk id="11" creationId="{B6092D12-C345-4C42-81BB-EEEAC5EDF3E2}"/>
          </ac:spMkLst>
        </pc:spChg>
        <pc:spChg chg="add del">
          <ac:chgData name="Delius, Chelsey" userId="S::cdelius@greaterops.org::40955d16-c498-4989-969b-6d208154b72b" providerId="AD" clId="Web-{0890A037-5932-EDED-1247-67DFCF87329C}" dt="2022-08-25T19:01:08.515" v="350"/>
          <ac:spMkLst>
            <pc:docMk/>
            <pc:sldMk cId="3137913844" sldId="382"/>
            <ac:spMk id="13" creationId="{8A02E91F-0583-4184-949B-A90DE2550EE9}"/>
          </ac:spMkLst>
        </pc:spChg>
        <pc:spChg chg="add del">
          <ac:chgData name="Delius, Chelsey" userId="S::cdelius@greaterops.org::40955d16-c498-4989-969b-6d208154b72b" providerId="AD" clId="Web-{0890A037-5932-EDED-1247-67DFCF87329C}" dt="2022-08-25T19:01:08.515" v="350"/>
          <ac:spMkLst>
            <pc:docMk/>
            <pc:sldMk cId="3137913844" sldId="382"/>
            <ac:spMk id="15" creationId="{90955CFF-AE70-4EDA-8E89-88F2FC6104E0}"/>
          </ac:spMkLst>
        </pc:spChg>
        <pc:spChg chg="add del">
          <ac:chgData name="Delius, Chelsey" userId="S::cdelius@greaterops.org::40955d16-c498-4989-969b-6d208154b72b" providerId="AD" clId="Web-{0890A037-5932-EDED-1247-67DFCF87329C}" dt="2022-08-25T19:01:19.297" v="352"/>
          <ac:spMkLst>
            <pc:docMk/>
            <pc:sldMk cId="3137913844" sldId="382"/>
            <ac:spMk id="17" creationId="{9B5112DE-FC8C-4BAA-9A1A-530C6A1BB354}"/>
          </ac:spMkLst>
        </pc:spChg>
        <pc:spChg chg="add del">
          <ac:chgData name="Delius, Chelsey" userId="S::cdelius@greaterops.org::40955d16-c498-4989-969b-6d208154b72b" providerId="AD" clId="Web-{0890A037-5932-EDED-1247-67DFCF87329C}" dt="2022-08-25T19:01:19.297" v="352"/>
          <ac:spMkLst>
            <pc:docMk/>
            <pc:sldMk cId="3137913844" sldId="382"/>
            <ac:spMk id="18" creationId="{26E714D6-B8AE-4EAF-80CA-1900AE364020}"/>
          </ac:spMkLst>
        </pc:spChg>
        <pc:spChg chg="add del">
          <ac:chgData name="Delius, Chelsey" userId="S::cdelius@greaterops.org::40955d16-c498-4989-969b-6d208154b72b" providerId="AD" clId="Web-{0890A037-5932-EDED-1247-67DFCF87329C}" dt="2022-08-25T19:01:19.297" v="352"/>
          <ac:spMkLst>
            <pc:docMk/>
            <pc:sldMk cId="3137913844" sldId="382"/>
            <ac:spMk id="19" creationId="{D01DC988-5D7A-4BE8-B740-2B3EE9A742A6}"/>
          </ac:spMkLst>
        </pc:spChg>
        <pc:spChg chg="add del">
          <ac:chgData name="Delius, Chelsey" userId="S::cdelius@greaterops.org::40955d16-c498-4989-969b-6d208154b72b" providerId="AD" clId="Web-{0890A037-5932-EDED-1247-67DFCF87329C}" dt="2022-08-25T19:01:19.297" v="352"/>
          <ac:spMkLst>
            <pc:docMk/>
            <pc:sldMk cId="3137913844" sldId="382"/>
            <ac:spMk id="20" creationId="{DBF91652-0CD5-44FF-9AD5-BB2473820245}"/>
          </ac:spMkLst>
        </pc:spChg>
        <pc:spChg chg="add del">
          <ac:chgData name="Delius, Chelsey" userId="S::cdelius@greaterops.org::40955d16-c498-4989-969b-6d208154b72b" providerId="AD" clId="Web-{0890A037-5932-EDED-1247-67DFCF87329C}" dt="2022-08-25T19:02:39.678" v="359"/>
          <ac:spMkLst>
            <pc:docMk/>
            <pc:sldMk cId="3137913844" sldId="382"/>
            <ac:spMk id="22" creationId="{B6092D12-C345-4C42-81BB-EEEAC5EDF3E2}"/>
          </ac:spMkLst>
        </pc:spChg>
        <pc:spChg chg="add del">
          <ac:chgData name="Delius, Chelsey" userId="S::cdelius@greaterops.org::40955d16-c498-4989-969b-6d208154b72b" providerId="AD" clId="Web-{0890A037-5932-EDED-1247-67DFCF87329C}" dt="2022-08-25T19:02:39.678" v="359"/>
          <ac:spMkLst>
            <pc:docMk/>
            <pc:sldMk cId="3137913844" sldId="382"/>
            <ac:spMk id="23" creationId="{8A02E91F-0583-4184-949B-A90DE2550EE9}"/>
          </ac:spMkLst>
        </pc:spChg>
        <pc:spChg chg="add del">
          <ac:chgData name="Delius, Chelsey" userId="S::cdelius@greaterops.org::40955d16-c498-4989-969b-6d208154b72b" providerId="AD" clId="Web-{0890A037-5932-EDED-1247-67DFCF87329C}" dt="2022-08-25T19:01:27.048" v="354"/>
          <ac:spMkLst>
            <pc:docMk/>
            <pc:sldMk cId="3137913844" sldId="382"/>
            <ac:spMk id="24" creationId="{17C76211-A854-DFEB-75F5-321EFFFA96CC}"/>
          </ac:spMkLst>
        </pc:spChg>
        <pc:spChg chg="add del">
          <ac:chgData name="Delius, Chelsey" userId="S::cdelius@greaterops.org::40955d16-c498-4989-969b-6d208154b72b" providerId="AD" clId="Web-{0890A037-5932-EDED-1247-67DFCF87329C}" dt="2022-08-25T19:02:39.678" v="359"/>
          <ac:spMkLst>
            <pc:docMk/>
            <pc:sldMk cId="3137913844" sldId="382"/>
            <ac:spMk id="25" creationId="{90955CFF-AE70-4EDA-8E89-88F2FC6104E0}"/>
          </ac:spMkLst>
        </pc:spChg>
        <pc:spChg chg="add del">
          <ac:chgData name="Delius, Chelsey" userId="S::cdelius@greaterops.org::40955d16-c498-4989-969b-6d208154b72b" providerId="AD" clId="Web-{0890A037-5932-EDED-1247-67DFCF87329C}" dt="2022-08-25T19:02:39.662" v="358"/>
          <ac:spMkLst>
            <pc:docMk/>
            <pc:sldMk cId="3137913844" sldId="382"/>
            <ac:spMk id="30" creationId="{94DA05E1-7869-4FBE-837E-1B62E9D78A0B}"/>
          </ac:spMkLst>
        </pc:spChg>
        <pc:spChg chg="add del">
          <ac:chgData name="Delius, Chelsey" userId="S::cdelius@greaterops.org::40955d16-c498-4989-969b-6d208154b72b" providerId="AD" clId="Web-{0890A037-5932-EDED-1247-67DFCF87329C}" dt="2022-08-25T19:02:39.662" v="358"/>
          <ac:spMkLst>
            <pc:docMk/>
            <pc:sldMk cId="3137913844" sldId="382"/>
            <ac:spMk id="32" creationId="{89BAAE7D-1EA6-4D3B-96B5-43F5B61782D9}"/>
          </ac:spMkLst>
        </pc:spChg>
        <pc:spChg chg="add del">
          <ac:chgData name="Delius, Chelsey" userId="S::cdelius@greaterops.org::40955d16-c498-4989-969b-6d208154b72b" providerId="AD" clId="Web-{0890A037-5932-EDED-1247-67DFCF87329C}" dt="2022-08-25T19:02:39.662" v="358"/>
          <ac:spMkLst>
            <pc:docMk/>
            <pc:sldMk cId="3137913844" sldId="382"/>
            <ac:spMk id="34" creationId="{8A6E2FE7-E5FD-48E2-9B6E-3AA5BA3ACDE9}"/>
          </ac:spMkLst>
        </pc:spChg>
        <pc:spChg chg="add del">
          <ac:chgData name="Delius, Chelsey" userId="S::cdelius@greaterops.org::40955d16-c498-4989-969b-6d208154b72b" providerId="AD" clId="Web-{0890A037-5932-EDED-1247-67DFCF87329C}" dt="2022-08-25T19:02:39.662" v="358"/>
          <ac:spMkLst>
            <pc:docMk/>
            <pc:sldMk cId="3137913844" sldId="382"/>
            <ac:spMk id="36" creationId="{384D8390-C24F-461A-964D-4CB30F1D829A}"/>
          </ac:spMkLst>
        </pc:spChg>
        <pc:spChg chg="add del">
          <ac:chgData name="Delius, Chelsey" userId="S::cdelius@greaterops.org::40955d16-c498-4989-969b-6d208154b72b" providerId="AD" clId="Web-{0890A037-5932-EDED-1247-67DFCF87329C}" dt="2022-08-25T19:02:39.662" v="358"/>
          <ac:spMkLst>
            <pc:docMk/>
            <pc:sldMk cId="3137913844" sldId="382"/>
            <ac:spMk id="38" creationId="{02C6A30C-D808-4DB2-9C0C-771442667374}"/>
          </ac:spMkLst>
        </pc:spChg>
        <pc:spChg chg="add del">
          <ac:chgData name="Delius, Chelsey" userId="S::cdelius@greaterops.org::40955d16-c498-4989-969b-6d208154b72b" providerId="AD" clId="Web-{0890A037-5932-EDED-1247-67DFCF87329C}" dt="2022-08-25T19:21:22.316" v="507"/>
          <ac:spMkLst>
            <pc:docMk/>
            <pc:sldMk cId="3137913844" sldId="382"/>
            <ac:spMk id="40" creationId="{1E658C22-2BBB-4CC7-AC94-BA42B45B4075}"/>
          </ac:spMkLst>
        </pc:spChg>
        <pc:spChg chg="add del">
          <ac:chgData name="Delius, Chelsey" userId="S::cdelius@greaterops.org::40955d16-c498-4989-969b-6d208154b72b" providerId="AD" clId="Web-{0890A037-5932-EDED-1247-67DFCF87329C}" dt="2022-08-25T19:21:22.316" v="507"/>
          <ac:spMkLst>
            <pc:docMk/>
            <pc:sldMk cId="3137913844" sldId="382"/>
            <ac:spMk id="41" creationId="{26E714D6-B8AE-4EAF-80CA-1900AE364020}"/>
          </ac:spMkLst>
        </pc:spChg>
        <pc:spChg chg="add del">
          <ac:chgData name="Delius, Chelsey" userId="S::cdelius@greaterops.org::40955d16-c498-4989-969b-6d208154b72b" providerId="AD" clId="Web-{0890A037-5932-EDED-1247-67DFCF87329C}" dt="2022-08-25T19:21:22.316" v="507"/>
          <ac:spMkLst>
            <pc:docMk/>
            <pc:sldMk cId="3137913844" sldId="382"/>
            <ac:spMk id="42" creationId="{D01DC988-5D7A-4BE8-B740-2B3EE9A742A6}"/>
          </ac:spMkLst>
        </pc:spChg>
        <pc:spChg chg="add del">
          <ac:chgData name="Delius, Chelsey" userId="S::cdelius@greaterops.org::40955d16-c498-4989-969b-6d208154b72b" providerId="AD" clId="Web-{0890A037-5932-EDED-1247-67DFCF87329C}" dt="2022-08-25T19:21:22.316" v="507"/>
          <ac:spMkLst>
            <pc:docMk/>
            <pc:sldMk cId="3137913844" sldId="382"/>
            <ac:spMk id="43" creationId="{DBF91652-0CD5-44FF-9AD5-BB2473820245}"/>
          </ac:spMkLst>
        </pc:spChg>
        <pc:spChg chg="add del">
          <ac:chgData name="Delius, Chelsey" userId="S::cdelius@greaterops.org::40955d16-c498-4989-969b-6d208154b72b" providerId="AD" clId="Web-{0890A037-5932-EDED-1247-67DFCF87329C}" dt="2022-08-25T19:21:22.316" v="507"/>
          <ac:spMkLst>
            <pc:docMk/>
            <pc:sldMk cId="3137913844" sldId="382"/>
            <ac:spMk id="44" creationId="{9B5112DE-FC8C-4BAA-9A1A-530C6A1BB354}"/>
          </ac:spMkLst>
        </pc:spChg>
        <pc:picChg chg="add mod ord">
          <ac:chgData name="Delius, Chelsey" userId="S::cdelius@greaterops.org::40955d16-c498-4989-969b-6d208154b72b" providerId="AD" clId="Web-{0890A037-5932-EDED-1247-67DFCF87329C}" dt="2022-08-25T19:02:39.678" v="359"/>
          <ac:picMkLst>
            <pc:docMk/>
            <pc:sldMk cId="3137913844" sldId="382"/>
            <ac:picMk id="4" creationId="{0DE7A4A7-2E70-6B44-2E22-8D101C8708B8}"/>
          </ac:picMkLst>
        </pc:picChg>
      </pc:sldChg>
      <pc:sldChg chg="addSp delSp modSp new mod modTransition setBg modClrScheme delDesignElem chgLayout">
        <pc:chgData name="Delius, Chelsey" userId="S::cdelius@greaterops.org::40955d16-c498-4989-969b-6d208154b72b" providerId="AD" clId="Web-{0890A037-5932-EDED-1247-67DFCF87329C}" dt="2022-08-25T19:47:34.109" v="742"/>
        <pc:sldMkLst>
          <pc:docMk/>
          <pc:sldMk cId="552549470" sldId="383"/>
        </pc:sldMkLst>
        <pc:spChg chg="mod ord">
          <ac:chgData name="Delius, Chelsey" userId="S::cdelius@greaterops.org::40955d16-c498-4989-969b-6d208154b72b" providerId="AD" clId="Web-{0890A037-5932-EDED-1247-67DFCF87329C}" dt="2022-08-25T19:34:23.728" v="668" actId="20577"/>
          <ac:spMkLst>
            <pc:docMk/>
            <pc:sldMk cId="552549470" sldId="383"/>
            <ac:spMk id="2" creationId="{C45D783E-6533-7C1A-1893-E79ECB0E0D60}"/>
          </ac:spMkLst>
        </pc:spChg>
        <pc:spChg chg="del">
          <ac:chgData name="Delius, Chelsey" userId="S::cdelius@greaterops.org::40955d16-c498-4989-969b-6d208154b72b" providerId="AD" clId="Web-{0890A037-5932-EDED-1247-67DFCF87329C}" dt="2022-08-25T19:04:22.888" v="375"/>
          <ac:spMkLst>
            <pc:docMk/>
            <pc:sldMk cId="552549470" sldId="383"/>
            <ac:spMk id="3" creationId="{34BC24CF-7737-1A63-1A3F-F0858AEBBBE8}"/>
          </ac:spMkLst>
        </pc:spChg>
        <pc:spChg chg="add">
          <ac:chgData name="Delius, Chelsey" userId="S::cdelius@greaterops.org::40955d16-c498-4989-969b-6d208154b72b" providerId="AD" clId="Web-{0890A037-5932-EDED-1247-67DFCF87329C}" dt="2022-08-25T19:33:59.710" v="664"/>
          <ac:spMkLst>
            <pc:docMk/>
            <pc:sldMk cId="552549470" sldId="383"/>
            <ac:spMk id="6" creationId="{681577AD-DA5F-48B3-8FB9-5199BA9EE681}"/>
          </ac:spMkLst>
        </pc:spChg>
        <pc:spChg chg="add del">
          <ac:chgData name="Delius, Chelsey" userId="S::cdelius@greaterops.org::40955d16-c498-4989-969b-6d208154b72b" providerId="AD" clId="Web-{0890A037-5932-EDED-1247-67DFCF87329C}" dt="2022-08-25T19:34:03.945" v="665"/>
          <ac:spMkLst>
            <pc:docMk/>
            <pc:sldMk cId="552549470" sldId="383"/>
            <ac:spMk id="7" creationId="{2C9FEE5B-9661-FDC7-6792-B6FE44063C15}"/>
          </ac:spMkLst>
        </pc:spChg>
        <pc:spChg chg="add del">
          <ac:chgData name="Delius, Chelsey" userId="S::cdelius@greaterops.org::40955d16-c498-4989-969b-6d208154b72b" providerId="AD" clId="Web-{0890A037-5932-EDED-1247-67DFCF87329C}" dt="2022-08-25T19:04:33.529" v="377"/>
          <ac:spMkLst>
            <pc:docMk/>
            <pc:sldMk cId="552549470" sldId="383"/>
            <ac:spMk id="8" creationId="{5514066B-36A7-CA88-E660-9C546ECD3F71}"/>
          </ac:spMkLst>
        </pc:spChg>
        <pc:spChg chg="add del">
          <ac:chgData name="Delius, Chelsey" userId="S::cdelius@greaterops.org::40955d16-c498-4989-969b-6d208154b72b" providerId="AD" clId="Web-{0890A037-5932-EDED-1247-67DFCF87329C}" dt="2022-08-25T19:04:35.857" v="379"/>
          <ac:spMkLst>
            <pc:docMk/>
            <pc:sldMk cId="552549470" sldId="383"/>
            <ac:spMk id="9" creationId="{94DA05E1-7869-4FBE-837E-1B62E9D78A0B}"/>
          </ac:spMkLst>
        </pc:spChg>
        <pc:spChg chg="add del">
          <ac:chgData name="Delius, Chelsey" userId="S::cdelius@greaterops.org::40955d16-c498-4989-969b-6d208154b72b" providerId="AD" clId="Web-{0890A037-5932-EDED-1247-67DFCF87329C}" dt="2022-08-25T19:04:35.857" v="379"/>
          <ac:spMkLst>
            <pc:docMk/>
            <pc:sldMk cId="552549470" sldId="383"/>
            <ac:spMk id="11" creationId="{89BAAE7D-1EA6-4D3B-96B5-43F5B61782D9}"/>
          </ac:spMkLst>
        </pc:spChg>
        <pc:spChg chg="add del">
          <ac:chgData name="Delius, Chelsey" userId="S::cdelius@greaterops.org::40955d16-c498-4989-969b-6d208154b72b" providerId="AD" clId="Web-{0890A037-5932-EDED-1247-67DFCF87329C}" dt="2022-08-25T19:04:35.857" v="379"/>
          <ac:spMkLst>
            <pc:docMk/>
            <pc:sldMk cId="552549470" sldId="383"/>
            <ac:spMk id="13" creationId="{FD87B9B4-9010-42D1-85F6-D06089B74D41}"/>
          </ac:spMkLst>
        </pc:spChg>
        <pc:spChg chg="add del">
          <ac:chgData name="Delius, Chelsey" userId="S::cdelius@greaterops.org::40955d16-c498-4989-969b-6d208154b72b" providerId="AD" clId="Web-{0890A037-5932-EDED-1247-67DFCF87329C}" dt="2022-08-25T19:04:35.857" v="379"/>
          <ac:spMkLst>
            <pc:docMk/>
            <pc:sldMk cId="552549470" sldId="383"/>
            <ac:spMk id="15" creationId="{82DD801B-2672-4E03-B1B5-43918A6692BB}"/>
          </ac:spMkLst>
        </pc:spChg>
        <pc:spChg chg="add del">
          <ac:chgData name="Delius, Chelsey" userId="S::cdelius@greaterops.org::40955d16-c498-4989-969b-6d208154b72b" providerId="AD" clId="Web-{0890A037-5932-EDED-1247-67DFCF87329C}" dt="2022-08-25T19:04:42.233" v="381"/>
          <ac:spMkLst>
            <pc:docMk/>
            <pc:sldMk cId="552549470" sldId="383"/>
            <ac:spMk id="17" creationId="{DE981F49-E49B-4139-932F-55F09B423BF3}"/>
          </ac:spMkLst>
        </pc:spChg>
        <pc:spChg chg="add del">
          <ac:chgData name="Delius, Chelsey" userId="S::cdelius@greaterops.org::40955d16-c498-4989-969b-6d208154b72b" providerId="AD" clId="Web-{0890A037-5932-EDED-1247-67DFCF87329C}" dt="2022-08-25T19:04:42.233" v="381"/>
          <ac:spMkLst>
            <pc:docMk/>
            <pc:sldMk cId="552549470" sldId="383"/>
            <ac:spMk id="18" creationId="{94DA05E1-7869-4FBE-837E-1B62E9D78A0B}"/>
          </ac:spMkLst>
        </pc:spChg>
        <pc:spChg chg="add del">
          <ac:chgData name="Delius, Chelsey" userId="S::cdelius@greaterops.org::40955d16-c498-4989-969b-6d208154b72b" providerId="AD" clId="Web-{0890A037-5932-EDED-1247-67DFCF87329C}" dt="2022-08-25T19:04:42.233" v="381"/>
          <ac:spMkLst>
            <pc:docMk/>
            <pc:sldMk cId="552549470" sldId="383"/>
            <ac:spMk id="19" creationId="{89BAAE7D-1EA6-4D3B-96B5-43F5B61782D9}"/>
          </ac:spMkLst>
        </pc:spChg>
        <pc:spChg chg="add del">
          <ac:chgData name="Delius, Chelsey" userId="S::cdelius@greaterops.org::40955d16-c498-4989-969b-6d208154b72b" providerId="AD" clId="Web-{0890A037-5932-EDED-1247-67DFCF87329C}" dt="2022-08-25T19:04:42.233" v="381"/>
          <ac:spMkLst>
            <pc:docMk/>
            <pc:sldMk cId="552549470" sldId="383"/>
            <ac:spMk id="20" creationId="{3CD47BD6-B753-40AF-80C8-F8DFCC5484C6}"/>
          </ac:spMkLst>
        </pc:spChg>
        <pc:spChg chg="add del">
          <ac:chgData name="Delius, Chelsey" userId="S::cdelius@greaterops.org::40955d16-c498-4989-969b-6d208154b72b" providerId="AD" clId="Web-{0890A037-5932-EDED-1247-67DFCF87329C}" dt="2022-08-25T19:04:42.233" v="381"/>
          <ac:spMkLst>
            <pc:docMk/>
            <pc:sldMk cId="552549470" sldId="383"/>
            <ac:spMk id="21" creationId="{9B67A1B2-B419-43BE-A0CA-9E2404A1A873}"/>
          </ac:spMkLst>
        </pc:spChg>
        <pc:spChg chg="add del">
          <ac:chgData name="Delius, Chelsey" userId="S::cdelius@greaterops.org::40955d16-c498-4989-969b-6d208154b72b" providerId="AD" clId="Web-{0890A037-5932-EDED-1247-67DFCF87329C}" dt="2022-08-25T19:04:44.874" v="383"/>
          <ac:spMkLst>
            <pc:docMk/>
            <pc:sldMk cId="552549470" sldId="383"/>
            <ac:spMk id="23" creationId="{B6092D12-C345-4C42-81BB-EEEAC5EDF3E2}"/>
          </ac:spMkLst>
        </pc:spChg>
        <pc:spChg chg="add del">
          <ac:chgData name="Delius, Chelsey" userId="S::cdelius@greaterops.org::40955d16-c498-4989-969b-6d208154b72b" providerId="AD" clId="Web-{0890A037-5932-EDED-1247-67DFCF87329C}" dt="2022-08-25T19:04:44.874" v="383"/>
          <ac:spMkLst>
            <pc:docMk/>
            <pc:sldMk cId="552549470" sldId="383"/>
            <ac:spMk id="24" creationId="{8A02E91F-0583-4184-949B-A90DE2550EE9}"/>
          </ac:spMkLst>
        </pc:spChg>
        <pc:spChg chg="add del">
          <ac:chgData name="Delius, Chelsey" userId="S::cdelius@greaterops.org::40955d16-c498-4989-969b-6d208154b72b" providerId="AD" clId="Web-{0890A037-5932-EDED-1247-67DFCF87329C}" dt="2022-08-25T19:04:44.874" v="383"/>
          <ac:spMkLst>
            <pc:docMk/>
            <pc:sldMk cId="552549470" sldId="383"/>
            <ac:spMk id="25" creationId="{C3DF718A-CC5F-D190-4269-05FB07B5A614}"/>
          </ac:spMkLst>
        </pc:spChg>
        <pc:spChg chg="add del">
          <ac:chgData name="Delius, Chelsey" userId="S::cdelius@greaterops.org::40955d16-c498-4989-969b-6d208154b72b" providerId="AD" clId="Web-{0890A037-5932-EDED-1247-67DFCF87329C}" dt="2022-08-25T19:04:44.874" v="383"/>
          <ac:spMkLst>
            <pc:docMk/>
            <pc:sldMk cId="552549470" sldId="383"/>
            <ac:spMk id="26" creationId="{90955CFF-AE70-4EDA-8E89-88F2FC6104E0}"/>
          </ac:spMkLst>
        </pc:spChg>
        <pc:spChg chg="add del">
          <ac:chgData name="Delius, Chelsey" userId="S::cdelius@greaterops.org::40955d16-c498-4989-969b-6d208154b72b" providerId="AD" clId="Web-{0890A037-5932-EDED-1247-67DFCF87329C}" dt="2022-08-25T19:04:47.483" v="385"/>
          <ac:spMkLst>
            <pc:docMk/>
            <pc:sldMk cId="552549470" sldId="383"/>
            <ac:spMk id="28" creationId="{466AAF50-4892-1BD1-CB60-1A5D4DF01494}"/>
          </ac:spMkLst>
        </pc:spChg>
        <pc:spChg chg="add del">
          <ac:chgData name="Delius, Chelsey" userId="S::cdelius@greaterops.org::40955d16-c498-4989-969b-6d208154b72b" providerId="AD" clId="Web-{0890A037-5932-EDED-1247-67DFCF87329C}" dt="2022-08-25T19:04:49.983" v="387"/>
          <ac:spMkLst>
            <pc:docMk/>
            <pc:sldMk cId="552549470" sldId="383"/>
            <ac:spMk id="30" creationId="{94DA05E1-7869-4FBE-837E-1B62E9D78A0B}"/>
          </ac:spMkLst>
        </pc:spChg>
        <pc:spChg chg="add del">
          <ac:chgData name="Delius, Chelsey" userId="S::cdelius@greaterops.org::40955d16-c498-4989-969b-6d208154b72b" providerId="AD" clId="Web-{0890A037-5932-EDED-1247-67DFCF87329C}" dt="2022-08-25T19:04:49.983" v="387"/>
          <ac:spMkLst>
            <pc:docMk/>
            <pc:sldMk cId="552549470" sldId="383"/>
            <ac:spMk id="31" creationId="{89BAAE7D-1EA6-4D3B-96B5-43F5B61782D9}"/>
          </ac:spMkLst>
        </pc:spChg>
        <pc:spChg chg="add del">
          <ac:chgData name="Delius, Chelsey" userId="S::cdelius@greaterops.org::40955d16-c498-4989-969b-6d208154b72b" providerId="AD" clId="Web-{0890A037-5932-EDED-1247-67DFCF87329C}" dt="2022-08-25T19:04:49.983" v="387"/>
          <ac:spMkLst>
            <pc:docMk/>
            <pc:sldMk cId="552549470" sldId="383"/>
            <ac:spMk id="32" creationId="{FD87B9B4-9010-42D1-85F6-D06089B74D41}"/>
          </ac:spMkLst>
        </pc:spChg>
        <pc:spChg chg="add del">
          <ac:chgData name="Delius, Chelsey" userId="S::cdelius@greaterops.org::40955d16-c498-4989-969b-6d208154b72b" providerId="AD" clId="Web-{0890A037-5932-EDED-1247-67DFCF87329C}" dt="2022-08-25T19:04:49.983" v="387"/>
          <ac:spMkLst>
            <pc:docMk/>
            <pc:sldMk cId="552549470" sldId="383"/>
            <ac:spMk id="33" creationId="{82DD801B-2672-4E03-B1B5-43918A6692BB}"/>
          </ac:spMkLst>
        </pc:spChg>
        <pc:spChg chg="add del">
          <ac:chgData name="Delius, Chelsey" userId="S::cdelius@greaterops.org::40955d16-c498-4989-969b-6d208154b72b" providerId="AD" clId="Web-{0890A037-5932-EDED-1247-67DFCF87329C}" dt="2022-08-25T19:21:22.316" v="507"/>
          <ac:spMkLst>
            <pc:docMk/>
            <pc:sldMk cId="552549470" sldId="383"/>
            <ac:spMk id="35" creationId="{94DA05E1-7869-4FBE-837E-1B62E9D78A0B}"/>
          </ac:spMkLst>
        </pc:spChg>
        <pc:spChg chg="add del">
          <ac:chgData name="Delius, Chelsey" userId="S::cdelius@greaterops.org::40955d16-c498-4989-969b-6d208154b72b" providerId="AD" clId="Web-{0890A037-5932-EDED-1247-67DFCF87329C}" dt="2022-08-25T19:21:22.316" v="507"/>
          <ac:spMkLst>
            <pc:docMk/>
            <pc:sldMk cId="552549470" sldId="383"/>
            <ac:spMk id="36" creationId="{89BAAE7D-1EA6-4D3B-96B5-43F5B61782D9}"/>
          </ac:spMkLst>
        </pc:spChg>
        <pc:spChg chg="add del">
          <ac:chgData name="Delius, Chelsey" userId="S::cdelius@greaterops.org::40955d16-c498-4989-969b-6d208154b72b" providerId="AD" clId="Web-{0890A037-5932-EDED-1247-67DFCF87329C}" dt="2022-08-25T19:21:22.316" v="507"/>
          <ac:spMkLst>
            <pc:docMk/>
            <pc:sldMk cId="552549470" sldId="383"/>
            <ac:spMk id="37" creationId="{3CD47BD6-B753-40AF-80C8-F8DFCC5484C6}"/>
          </ac:spMkLst>
        </pc:spChg>
        <pc:spChg chg="add del">
          <ac:chgData name="Delius, Chelsey" userId="S::cdelius@greaterops.org::40955d16-c498-4989-969b-6d208154b72b" providerId="AD" clId="Web-{0890A037-5932-EDED-1247-67DFCF87329C}" dt="2022-08-25T19:21:22.316" v="507"/>
          <ac:spMkLst>
            <pc:docMk/>
            <pc:sldMk cId="552549470" sldId="383"/>
            <ac:spMk id="38" creationId="{9B67A1B2-B419-43BE-A0CA-9E2404A1A873}"/>
          </ac:spMkLst>
        </pc:spChg>
        <pc:spChg chg="add del">
          <ac:chgData name="Delius, Chelsey" userId="S::cdelius@greaterops.org::40955d16-c498-4989-969b-6d208154b72b" providerId="AD" clId="Web-{0890A037-5932-EDED-1247-67DFCF87329C}" dt="2022-08-25T19:21:22.316" v="507"/>
          <ac:spMkLst>
            <pc:docMk/>
            <pc:sldMk cId="552549470" sldId="383"/>
            <ac:spMk id="39" creationId="{DE981F49-E49B-4139-932F-55F09B423BF3}"/>
          </ac:spMkLst>
        </pc:spChg>
        <pc:picChg chg="add mod ord">
          <ac:chgData name="Delius, Chelsey" userId="S::cdelius@greaterops.org::40955d16-c498-4989-969b-6d208154b72b" providerId="AD" clId="Web-{0890A037-5932-EDED-1247-67DFCF87329C}" dt="2022-08-25T19:33:59.710" v="664"/>
          <ac:picMkLst>
            <pc:docMk/>
            <pc:sldMk cId="552549470" sldId="383"/>
            <ac:picMk id="4" creationId="{CD555BA5-0BAA-A948-9210-86E776D79DA1}"/>
          </ac:picMkLst>
        </pc:picChg>
      </pc:sldChg>
      <pc:sldChg chg="addSp delSp modSp new mod modTransition setBg modClrScheme addAnim delAnim delDesignElem chgLayout">
        <pc:chgData name="Delius, Chelsey" userId="S::cdelius@greaterops.org::40955d16-c498-4989-969b-6d208154b72b" providerId="AD" clId="Web-{0890A037-5932-EDED-1247-67DFCF87329C}" dt="2022-08-25T19:53:57.416" v="771" actId="20577"/>
        <pc:sldMkLst>
          <pc:docMk/>
          <pc:sldMk cId="3104011861" sldId="384"/>
        </pc:sldMkLst>
        <pc:spChg chg="del mod ord">
          <ac:chgData name="Delius, Chelsey" userId="S::cdelius@greaterops.org::40955d16-c498-4989-969b-6d208154b72b" providerId="AD" clId="Web-{0890A037-5932-EDED-1247-67DFCF87329C}" dt="2022-08-25T19:52:41.192" v="757"/>
          <ac:spMkLst>
            <pc:docMk/>
            <pc:sldMk cId="3104011861" sldId="384"/>
            <ac:spMk id="2" creationId="{550757BF-849E-95E9-C654-FDCF72028DF4}"/>
          </ac:spMkLst>
        </pc:spChg>
        <pc:spChg chg="del">
          <ac:chgData name="Delius, Chelsey" userId="S::cdelius@greaterops.org::40955d16-c498-4989-969b-6d208154b72b" providerId="AD" clId="Web-{0890A037-5932-EDED-1247-67DFCF87329C}" dt="2022-08-25T19:06:30.740" v="401"/>
          <ac:spMkLst>
            <pc:docMk/>
            <pc:sldMk cId="3104011861" sldId="384"/>
            <ac:spMk id="3" creationId="{9A5453BA-214E-A491-EB67-B097D811FD36}"/>
          </ac:spMkLst>
        </pc:spChg>
        <pc:spChg chg="add mod">
          <ac:chgData name="Delius, Chelsey" userId="S::cdelius@greaterops.org::40955d16-c498-4989-969b-6d208154b72b" providerId="AD" clId="Web-{0890A037-5932-EDED-1247-67DFCF87329C}" dt="2022-08-25T19:53:57.416" v="771" actId="20577"/>
          <ac:spMkLst>
            <pc:docMk/>
            <pc:sldMk cId="3104011861" sldId="384"/>
            <ac:spMk id="7" creationId="{28579DCC-4DEA-A3F8-F701-48A9C872D352}"/>
          </ac:spMkLst>
        </pc:spChg>
        <pc:spChg chg="add del">
          <ac:chgData name="Delius, Chelsey" userId="S::cdelius@greaterops.org::40955d16-c498-4989-969b-6d208154b72b" providerId="AD" clId="Web-{0890A037-5932-EDED-1247-67DFCF87329C}" dt="2022-08-25T19:33:04.550" v="654"/>
          <ac:spMkLst>
            <pc:docMk/>
            <pc:sldMk cId="3104011861" sldId="384"/>
            <ac:spMk id="8" creationId="{64C9EE1D-12BB-43F7-9A2A-893578DCA63A}"/>
          </ac:spMkLst>
        </pc:spChg>
        <pc:spChg chg="add del">
          <ac:chgData name="Delius, Chelsey" userId="S::cdelius@greaterops.org::40955d16-c498-4989-969b-6d208154b72b" providerId="AD" clId="Web-{0890A037-5932-EDED-1247-67DFCF87329C}" dt="2022-08-25T19:33:04.550" v="654"/>
          <ac:spMkLst>
            <pc:docMk/>
            <pc:sldMk cId="3104011861" sldId="384"/>
            <ac:spMk id="9" creationId="{43962A31-C54E-4762-B155-59777FED1C75}"/>
          </ac:spMkLst>
        </pc:spChg>
        <pc:spChg chg="add del">
          <ac:chgData name="Delius, Chelsey" userId="S::cdelius@greaterops.org::40955d16-c498-4989-969b-6d208154b72b" providerId="AD" clId="Web-{0890A037-5932-EDED-1247-67DFCF87329C}" dt="2022-08-25T19:07:51.886" v="411"/>
          <ac:spMkLst>
            <pc:docMk/>
            <pc:sldMk cId="3104011861" sldId="384"/>
            <ac:spMk id="10" creationId="{6449B62A-A132-B558-6592-83A49339E0E8}"/>
          </ac:spMkLst>
        </pc:spChg>
        <pc:spChg chg="add del">
          <ac:chgData name="Delius, Chelsey" userId="S::cdelius@greaterops.org::40955d16-c498-4989-969b-6d208154b72b" providerId="AD" clId="Web-{0890A037-5932-EDED-1247-67DFCF87329C}" dt="2022-08-25T19:07:39.839" v="409"/>
          <ac:spMkLst>
            <pc:docMk/>
            <pc:sldMk cId="3104011861" sldId="384"/>
            <ac:spMk id="11" creationId="{BC95D3AD-A0E3-4D11-A6B3-BE367A4A6D3D}"/>
          </ac:spMkLst>
        </pc:spChg>
        <pc:spChg chg="add del">
          <ac:chgData name="Delius, Chelsey" userId="S::cdelius@greaterops.org::40955d16-c498-4989-969b-6d208154b72b" providerId="AD" clId="Web-{0890A037-5932-EDED-1247-67DFCF87329C}" dt="2022-08-25T19:33:04.550" v="654"/>
          <ac:spMkLst>
            <pc:docMk/>
            <pc:sldMk cId="3104011861" sldId="384"/>
            <ac:spMk id="12" creationId="{AA7850C8-8932-45FB-824D-8AB7D84691E5}"/>
          </ac:spMkLst>
        </pc:spChg>
        <pc:spChg chg="add del">
          <ac:chgData name="Delius, Chelsey" userId="S::cdelius@greaterops.org::40955d16-c498-4989-969b-6d208154b72b" providerId="AD" clId="Web-{0890A037-5932-EDED-1247-67DFCF87329C}" dt="2022-08-25T19:07:39.839" v="409"/>
          <ac:spMkLst>
            <pc:docMk/>
            <pc:sldMk cId="3104011861" sldId="384"/>
            <ac:spMk id="13" creationId="{6FBC5E54-998C-4115-8232-5B198EF2B633}"/>
          </ac:spMkLst>
        </pc:spChg>
        <pc:spChg chg="add del">
          <ac:chgData name="Delius, Chelsey" userId="S::cdelius@greaterops.org::40955d16-c498-4989-969b-6d208154b72b" providerId="AD" clId="Web-{0890A037-5932-EDED-1247-67DFCF87329C}" dt="2022-08-25T19:33:04.550" v="654"/>
          <ac:spMkLst>
            <pc:docMk/>
            <pc:sldMk cId="3104011861" sldId="384"/>
            <ac:spMk id="14" creationId="{528BB4B4-FCCA-4BB8-A5B5-7EDD9652DB29}"/>
          </ac:spMkLst>
        </pc:spChg>
        <pc:spChg chg="add del">
          <ac:chgData name="Delius, Chelsey" userId="S::cdelius@greaterops.org::40955d16-c498-4989-969b-6d208154b72b" providerId="AD" clId="Web-{0890A037-5932-EDED-1247-67DFCF87329C}" dt="2022-08-25T19:07:39.839" v="409"/>
          <ac:spMkLst>
            <pc:docMk/>
            <pc:sldMk cId="3104011861" sldId="384"/>
            <ac:spMk id="15" creationId="{4B392D36-B685-45E0-B197-6EE5D748093B}"/>
          </ac:spMkLst>
        </pc:spChg>
        <pc:spChg chg="add del">
          <ac:chgData name="Delius, Chelsey" userId="S::cdelius@greaterops.org::40955d16-c498-4989-969b-6d208154b72b" providerId="AD" clId="Web-{0890A037-5932-EDED-1247-67DFCF87329C}" dt="2022-08-25T19:33:04.550" v="654"/>
          <ac:spMkLst>
            <pc:docMk/>
            <pc:sldMk cId="3104011861" sldId="384"/>
            <ac:spMk id="16" creationId="{9EAD000C-FECC-4415-AB14-16AC3974C64E}"/>
          </ac:spMkLst>
        </pc:spChg>
        <pc:spChg chg="add del">
          <ac:chgData name="Delius, Chelsey" userId="S::cdelius@greaterops.org::40955d16-c498-4989-969b-6d208154b72b" providerId="AD" clId="Web-{0890A037-5932-EDED-1247-67DFCF87329C}" dt="2022-08-25T19:07:39.839" v="409"/>
          <ac:spMkLst>
            <pc:docMk/>
            <pc:sldMk cId="3104011861" sldId="384"/>
            <ac:spMk id="17" creationId="{9DCA8533-CC5E-4754-9A04-047EDE49E0F9}"/>
          </ac:spMkLst>
        </pc:spChg>
        <pc:spChg chg="add del">
          <ac:chgData name="Delius, Chelsey" userId="S::cdelius@greaterops.org::40955d16-c498-4989-969b-6d208154b72b" providerId="AD" clId="Web-{0890A037-5932-EDED-1247-67DFCF87329C}" dt="2022-08-25T19:33:04.550" v="654"/>
          <ac:spMkLst>
            <pc:docMk/>
            <pc:sldMk cId="3104011861" sldId="384"/>
            <ac:spMk id="18" creationId="{7472A6C1-76CF-4215-B818-52CFF4D7AAC2}"/>
          </ac:spMkLst>
        </pc:spChg>
        <pc:spChg chg="add del">
          <ac:chgData name="Delius, Chelsey" userId="S::cdelius@greaterops.org::40955d16-c498-4989-969b-6d208154b72b" providerId="AD" clId="Web-{0890A037-5932-EDED-1247-67DFCF87329C}" dt="2022-08-25T19:07:54.746" v="412"/>
          <ac:spMkLst>
            <pc:docMk/>
            <pc:sldMk cId="3104011861" sldId="384"/>
            <ac:spMk id="19" creationId="{A1DFCBE5-52C1-48A9-89CF-E7D68CCA1620}"/>
          </ac:spMkLst>
        </pc:spChg>
        <pc:spChg chg="add del">
          <ac:chgData name="Delius, Chelsey" userId="S::cdelius@greaterops.org::40955d16-c498-4989-969b-6d208154b72b" providerId="AD" clId="Web-{0890A037-5932-EDED-1247-67DFCF87329C}" dt="2022-08-25T19:07:54.746" v="412"/>
          <ac:spMkLst>
            <pc:docMk/>
            <pc:sldMk cId="3104011861" sldId="384"/>
            <ac:spMk id="20" creationId="{EB17C8F6-D357-4254-BBAC-96B01EEBE162}"/>
          </ac:spMkLst>
        </pc:spChg>
        <pc:spChg chg="add del">
          <ac:chgData name="Delius, Chelsey" userId="S::cdelius@greaterops.org::40955d16-c498-4989-969b-6d208154b72b" providerId="AD" clId="Web-{0890A037-5932-EDED-1247-67DFCF87329C}" dt="2022-08-25T19:33:04.550" v="654"/>
          <ac:spMkLst>
            <pc:docMk/>
            <pc:sldMk cId="3104011861" sldId="384"/>
            <ac:spMk id="21" creationId="{C4A9CF7B-6D34-42D7-9614-7AA889926123}"/>
          </ac:spMkLst>
        </pc:spChg>
        <pc:spChg chg="add del">
          <ac:chgData name="Delius, Chelsey" userId="S::cdelius@greaterops.org::40955d16-c498-4989-969b-6d208154b72b" providerId="AD" clId="Web-{0890A037-5932-EDED-1247-67DFCF87329C}" dt="2022-08-25T19:33:04.550" v="654"/>
          <ac:spMkLst>
            <pc:docMk/>
            <pc:sldMk cId="3104011861" sldId="384"/>
            <ac:spMk id="22" creationId="{E61CE9D6-3D74-4540-A98B-232824586A3A}"/>
          </ac:spMkLst>
        </pc:spChg>
        <pc:spChg chg="add del">
          <ac:chgData name="Delius, Chelsey" userId="S::cdelius@greaterops.org::40955d16-c498-4989-969b-6d208154b72b" providerId="AD" clId="Web-{0890A037-5932-EDED-1247-67DFCF87329C}" dt="2022-08-25T19:33:04.550" v="654"/>
          <ac:spMkLst>
            <pc:docMk/>
            <pc:sldMk cId="3104011861" sldId="384"/>
            <ac:spMk id="23" creationId="{58DEA40E-A1A6-474E-BE3B-A06C929EB7A8}"/>
          </ac:spMkLst>
        </pc:spChg>
        <pc:spChg chg="add del">
          <ac:chgData name="Delius, Chelsey" userId="S::cdelius@greaterops.org::40955d16-c498-4989-969b-6d208154b72b" providerId="AD" clId="Web-{0890A037-5932-EDED-1247-67DFCF87329C}" dt="2022-08-25T19:21:22.316" v="507"/>
          <ac:spMkLst>
            <pc:docMk/>
            <pc:sldMk cId="3104011861" sldId="384"/>
            <ac:spMk id="25" creationId="{BC95D3AD-A0E3-4D11-A6B3-BE367A4A6D3D}"/>
          </ac:spMkLst>
        </pc:spChg>
        <pc:spChg chg="add del">
          <ac:chgData name="Delius, Chelsey" userId="S::cdelius@greaterops.org::40955d16-c498-4989-969b-6d208154b72b" providerId="AD" clId="Web-{0890A037-5932-EDED-1247-67DFCF87329C}" dt="2022-08-25T19:21:22.316" v="507"/>
          <ac:spMkLst>
            <pc:docMk/>
            <pc:sldMk cId="3104011861" sldId="384"/>
            <ac:spMk id="27" creationId="{6FBC5E54-998C-4115-8232-5B198EF2B633}"/>
          </ac:spMkLst>
        </pc:spChg>
        <pc:spChg chg="add del">
          <ac:chgData name="Delius, Chelsey" userId="S::cdelius@greaterops.org::40955d16-c498-4989-969b-6d208154b72b" providerId="AD" clId="Web-{0890A037-5932-EDED-1247-67DFCF87329C}" dt="2022-08-25T19:33:21.411" v="657"/>
          <ac:spMkLst>
            <pc:docMk/>
            <pc:sldMk cId="3104011861" sldId="384"/>
            <ac:spMk id="28" creationId="{B3875682-0790-427D-9A23-4B7265F0FA54}"/>
          </ac:spMkLst>
        </pc:spChg>
        <pc:spChg chg="add del">
          <ac:chgData name="Delius, Chelsey" userId="S::cdelius@greaterops.org::40955d16-c498-4989-969b-6d208154b72b" providerId="AD" clId="Web-{0890A037-5932-EDED-1247-67DFCF87329C}" dt="2022-08-25T19:21:22.316" v="507"/>
          <ac:spMkLst>
            <pc:docMk/>
            <pc:sldMk cId="3104011861" sldId="384"/>
            <ac:spMk id="29" creationId="{4B392D36-B685-45E0-B197-6EE5D748093B}"/>
          </ac:spMkLst>
        </pc:spChg>
        <pc:spChg chg="add del">
          <ac:chgData name="Delius, Chelsey" userId="S::cdelius@greaterops.org::40955d16-c498-4989-969b-6d208154b72b" providerId="AD" clId="Web-{0890A037-5932-EDED-1247-67DFCF87329C}" dt="2022-08-25T19:33:21.411" v="657"/>
          <ac:spMkLst>
            <pc:docMk/>
            <pc:sldMk cId="3104011861" sldId="384"/>
            <ac:spMk id="30" creationId="{6EDE4AAE-4785-4EA7-95DB-45200F5B8096}"/>
          </ac:spMkLst>
        </pc:spChg>
        <pc:spChg chg="add del">
          <ac:chgData name="Delius, Chelsey" userId="S::cdelius@greaterops.org::40955d16-c498-4989-969b-6d208154b72b" providerId="AD" clId="Web-{0890A037-5932-EDED-1247-67DFCF87329C}" dt="2022-08-25T19:21:22.316" v="507"/>
          <ac:spMkLst>
            <pc:docMk/>
            <pc:sldMk cId="3104011861" sldId="384"/>
            <ac:spMk id="31" creationId="{9DCA8533-CC5E-4754-9A04-047EDE49E0F9}"/>
          </ac:spMkLst>
        </pc:spChg>
        <pc:spChg chg="add del">
          <ac:chgData name="Delius, Chelsey" userId="S::cdelius@greaterops.org::40955d16-c498-4989-969b-6d208154b72b" providerId="AD" clId="Web-{0890A037-5932-EDED-1247-67DFCF87329C}" dt="2022-08-25T19:33:21.411" v="657"/>
          <ac:spMkLst>
            <pc:docMk/>
            <pc:sldMk cId="3104011861" sldId="384"/>
            <ac:spMk id="32" creationId="{EB8AA617-0537-4ED7-91B6-66511A647507}"/>
          </ac:spMkLst>
        </pc:spChg>
        <pc:spChg chg="add del">
          <ac:chgData name="Delius, Chelsey" userId="S::cdelius@greaterops.org::40955d16-c498-4989-969b-6d208154b72b" providerId="AD" clId="Web-{0890A037-5932-EDED-1247-67DFCF87329C}" dt="2022-08-25T19:33:21.411" v="657"/>
          <ac:spMkLst>
            <pc:docMk/>
            <pc:sldMk cId="3104011861" sldId="384"/>
            <ac:spMk id="34" creationId="{C2E8BF1F-CE61-45C5-92AC-552D23176C03}"/>
          </ac:spMkLst>
        </pc:spChg>
        <pc:spChg chg="add">
          <ac:chgData name="Delius, Chelsey" userId="S::cdelius@greaterops.org::40955d16-c498-4989-969b-6d208154b72b" providerId="AD" clId="Web-{0890A037-5932-EDED-1247-67DFCF87329C}" dt="2022-08-25T19:33:21.411" v="657"/>
          <ac:spMkLst>
            <pc:docMk/>
            <pc:sldMk cId="3104011861" sldId="384"/>
            <ac:spMk id="39" creationId="{B3875682-0790-427D-9A23-4B7265F0FA54}"/>
          </ac:spMkLst>
        </pc:spChg>
        <pc:spChg chg="add">
          <ac:chgData name="Delius, Chelsey" userId="S::cdelius@greaterops.org::40955d16-c498-4989-969b-6d208154b72b" providerId="AD" clId="Web-{0890A037-5932-EDED-1247-67DFCF87329C}" dt="2022-08-25T19:33:21.411" v="657"/>
          <ac:spMkLst>
            <pc:docMk/>
            <pc:sldMk cId="3104011861" sldId="384"/>
            <ac:spMk id="41" creationId="{6EDE4AAE-4785-4EA7-95DB-45200F5B8096}"/>
          </ac:spMkLst>
        </pc:spChg>
        <pc:spChg chg="add">
          <ac:chgData name="Delius, Chelsey" userId="S::cdelius@greaterops.org::40955d16-c498-4989-969b-6d208154b72b" providerId="AD" clId="Web-{0890A037-5932-EDED-1247-67DFCF87329C}" dt="2022-08-25T19:33:21.411" v="657"/>
          <ac:spMkLst>
            <pc:docMk/>
            <pc:sldMk cId="3104011861" sldId="384"/>
            <ac:spMk id="43" creationId="{EB8AA617-0537-4ED7-91B6-66511A647507}"/>
          </ac:spMkLst>
        </pc:spChg>
        <pc:spChg chg="add">
          <ac:chgData name="Delius, Chelsey" userId="S::cdelius@greaterops.org::40955d16-c498-4989-969b-6d208154b72b" providerId="AD" clId="Web-{0890A037-5932-EDED-1247-67DFCF87329C}" dt="2022-08-25T19:33:21.411" v="657"/>
          <ac:spMkLst>
            <pc:docMk/>
            <pc:sldMk cId="3104011861" sldId="384"/>
            <ac:spMk id="45" creationId="{C2E8BF1F-CE61-45C5-92AC-552D23176C03}"/>
          </ac:spMkLst>
        </pc:spChg>
        <pc:picChg chg="add mod ord">
          <ac:chgData name="Delius, Chelsey" userId="S::cdelius@greaterops.org::40955d16-c498-4989-969b-6d208154b72b" providerId="AD" clId="Web-{0890A037-5932-EDED-1247-67DFCF87329C}" dt="2022-08-25T19:33:04.550" v="654"/>
          <ac:picMkLst>
            <pc:docMk/>
            <pc:sldMk cId="3104011861" sldId="384"/>
            <ac:picMk id="4" creationId="{8E6005EF-E043-DECC-C953-B0A742EBD9D0}"/>
          </ac:picMkLst>
        </pc:picChg>
        <pc:picChg chg="add mod ord">
          <ac:chgData name="Delius, Chelsey" userId="S::cdelius@greaterops.org::40955d16-c498-4989-969b-6d208154b72b" providerId="AD" clId="Web-{0890A037-5932-EDED-1247-67DFCF87329C}" dt="2022-08-25T19:33:04.550" v="654"/>
          <ac:picMkLst>
            <pc:docMk/>
            <pc:sldMk cId="3104011861" sldId="384"/>
            <ac:picMk id="5" creationId="{15E35BE1-F2A6-39C9-EFBD-202D7A93D632}"/>
          </ac:picMkLst>
        </pc:picChg>
        <pc:picChg chg="add mod ord">
          <ac:chgData name="Delius, Chelsey" userId="S::cdelius@greaterops.org::40955d16-c498-4989-969b-6d208154b72b" providerId="AD" clId="Web-{0890A037-5932-EDED-1247-67DFCF87329C}" dt="2022-08-25T19:33:04.550" v="654"/>
          <ac:picMkLst>
            <pc:docMk/>
            <pc:sldMk cId="3104011861" sldId="384"/>
            <ac:picMk id="6" creationId="{FC201B93-5E8E-F1D3-1A69-C3E43CFEF9B0}"/>
          </ac:picMkLst>
        </pc:picChg>
      </pc:sldChg>
      <pc:sldChg chg="addSp delSp modSp new mod modTransition setBg modClrScheme delDesignElem chgLayout">
        <pc:chgData name="Delius, Chelsey" userId="S::cdelius@greaterops.org::40955d16-c498-4989-969b-6d208154b72b" providerId="AD" clId="Web-{0890A037-5932-EDED-1247-67DFCF87329C}" dt="2022-08-25T19:47:34.109" v="742"/>
        <pc:sldMkLst>
          <pc:docMk/>
          <pc:sldMk cId="956652232" sldId="385"/>
        </pc:sldMkLst>
        <pc:spChg chg="mod ord">
          <ac:chgData name="Delius, Chelsey" userId="S::cdelius@greaterops.org::40955d16-c498-4989-969b-6d208154b72b" providerId="AD" clId="Web-{0890A037-5932-EDED-1247-67DFCF87329C}" dt="2022-08-25T19:32:26.642" v="649" actId="20577"/>
          <ac:spMkLst>
            <pc:docMk/>
            <pc:sldMk cId="956652232" sldId="385"/>
            <ac:spMk id="2" creationId="{ADC5B6B0-A881-C045-2D33-B21D0D7E83A2}"/>
          </ac:spMkLst>
        </pc:spChg>
        <pc:spChg chg="del">
          <ac:chgData name="Delius, Chelsey" userId="S::cdelius@greaterops.org::40955d16-c498-4989-969b-6d208154b72b" providerId="AD" clId="Web-{0890A037-5932-EDED-1247-67DFCF87329C}" dt="2022-08-25T19:08:34.170" v="414"/>
          <ac:spMkLst>
            <pc:docMk/>
            <pc:sldMk cId="956652232" sldId="385"/>
            <ac:spMk id="3" creationId="{23854096-26C8-3DF1-1E05-C20645565BB3}"/>
          </ac:spMkLst>
        </pc:spChg>
        <pc:spChg chg="add del mod">
          <ac:chgData name="Delius, Chelsey" userId="S::cdelius@greaterops.org::40955d16-c498-4989-969b-6d208154b72b" providerId="AD" clId="Web-{0890A037-5932-EDED-1247-67DFCF87329C}" dt="2022-08-25T19:16:02.341" v="475"/>
          <ac:spMkLst>
            <pc:docMk/>
            <pc:sldMk cId="956652232" sldId="385"/>
            <ac:spMk id="7" creationId="{318E7E24-2C6C-60EB-92A3-36BCB9907D81}"/>
          </ac:spMkLst>
        </pc:spChg>
        <pc:spChg chg="add del">
          <ac:chgData name="Delius, Chelsey" userId="S::cdelius@greaterops.org::40955d16-c498-4989-969b-6d208154b72b" providerId="AD" clId="Web-{0890A037-5932-EDED-1247-67DFCF87329C}" dt="2022-08-25T19:09:19.439" v="421"/>
          <ac:spMkLst>
            <pc:docMk/>
            <pc:sldMk cId="956652232" sldId="385"/>
            <ac:spMk id="10" creationId="{6774D5D7-1613-66C2-24D8-1395CFC4AAB4}"/>
          </ac:spMkLst>
        </pc:spChg>
        <pc:spChg chg="add del">
          <ac:chgData name="Delius, Chelsey" userId="S::cdelius@greaterops.org::40955d16-c498-4989-969b-6d208154b72b" providerId="AD" clId="Web-{0890A037-5932-EDED-1247-67DFCF87329C}" dt="2022-08-25T19:10:26.365" v="432"/>
          <ac:spMkLst>
            <pc:docMk/>
            <pc:sldMk cId="956652232" sldId="385"/>
            <ac:spMk id="11" creationId="{8DFE226B-66A7-46B9-8827-86864BD59E43}"/>
          </ac:spMkLst>
        </pc:spChg>
        <pc:spChg chg="add del">
          <ac:chgData name="Delius, Chelsey" userId="S::cdelius@greaterops.org::40955d16-c498-4989-969b-6d208154b72b" providerId="AD" clId="Web-{0890A037-5932-EDED-1247-67DFCF87329C}" dt="2022-08-25T19:09:19.439" v="421"/>
          <ac:spMkLst>
            <pc:docMk/>
            <pc:sldMk cId="956652232" sldId="385"/>
            <ac:spMk id="13" creationId="{A1DFCBE5-52C1-48A9-89CF-E7D68CCA1620}"/>
          </ac:spMkLst>
        </pc:spChg>
        <pc:spChg chg="add del">
          <ac:chgData name="Delius, Chelsey" userId="S::cdelius@greaterops.org::40955d16-c498-4989-969b-6d208154b72b" providerId="AD" clId="Web-{0890A037-5932-EDED-1247-67DFCF87329C}" dt="2022-08-25T19:09:19.439" v="421"/>
          <ac:spMkLst>
            <pc:docMk/>
            <pc:sldMk cId="956652232" sldId="385"/>
            <ac:spMk id="15" creationId="{EB17C8F6-D357-4254-BBAC-96B01EEBE162}"/>
          </ac:spMkLst>
        </pc:spChg>
        <pc:spChg chg="add del">
          <ac:chgData name="Delius, Chelsey" userId="S::cdelius@greaterops.org::40955d16-c498-4989-969b-6d208154b72b" providerId="AD" clId="Web-{0890A037-5932-EDED-1247-67DFCF87329C}" dt="2022-08-25T19:10:26.365" v="432"/>
          <ac:spMkLst>
            <pc:docMk/>
            <pc:sldMk cId="956652232" sldId="385"/>
            <ac:spMk id="17" creationId="{C2E8BF1F-CE61-45C5-92AC-552D23176C03}"/>
          </ac:spMkLst>
        </pc:spChg>
        <pc:spChg chg="add del">
          <ac:chgData name="Delius, Chelsey" userId="S::cdelius@greaterops.org::40955d16-c498-4989-969b-6d208154b72b" providerId="AD" clId="Web-{0890A037-5932-EDED-1247-67DFCF87329C}" dt="2022-08-25T19:10:26.365" v="432"/>
          <ac:spMkLst>
            <pc:docMk/>
            <pc:sldMk cId="956652232" sldId="385"/>
            <ac:spMk id="18" creationId="{4AFE16EB-3666-4F62-B82B-BA1D8B6A3D2E}"/>
          </ac:spMkLst>
        </pc:spChg>
        <pc:spChg chg="add del">
          <ac:chgData name="Delius, Chelsey" userId="S::cdelius@greaterops.org::40955d16-c498-4989-969b-6d208154b72b" providerId="AD" clId="Web-{0890A037-5932-EDED-1247-67DFCF87329C}" dt="2022-08-25T19:10:26.365" v="432"/>
          <ac:spMkLst>
            <pc:docMk/>
            <pc:sldMk cId="956652232" sldId="385"/>
            <ac:spMk id="19" creationId="{EB8AA617-0537-4ED7-91B6-66511A647507}"/>
          </ac:spMkLst>
        </pc:spChg>
        <pc:spChg chg="add mod ord">
          <ac:chgData name="Delius, Chelsey" userId="S::cdelius@greaterops.org::40955d16-c498-4989-969b-6d208154b72b" providerId="AD" clId="Web-{0890A037-5932-EDED-1247-67DFCF87329C}" dt="2022-08-25T19:32:38.330" v="651" actId="20577"/>
          <ac:spMkLst>
            <pc:docMk/>
            <pc:sldMk cId="956652232" sldId="385"/>
            <ac:spMk id="23" creationId="{BE99DF29-5BE8-50D5-1A74-6DF3C716923D}"/>
          </ac:spMkLst>
        </pc:spChg>
        <pc:spChg chg="add del">
          <ac:chgData name="Delius, Chelsey" userId="S::cdelius@greaterops.org::40955d16-c498-4989-969b-6d208154b72b" providerId="AD" clId="Web-{0890A037-5932-EDED-1247-67DFCF87329C}" dt="2022-08-25T19:13:34.972" v="459"/>
          <ac:spMkLst>
            <pc:docMk/>
            <pc:sldMk cId="956652232" sldId="385"/>
            <ac:spMk id="26" creationId="{A1DFCBE5-52C1-48A9-89CF-E7D68CCA1620}"/>
          </ac:spMkLst>
        </pc:spChg>
        <pc:spChg chg="add del">
          <ac:chgData name="Delius, Chelsey" userId="S::cdelius@greaterops.org::40955d16-c498-4989-969b-6d208154b72b" providerId="AD" clId="Web-{0890A037-5932-EDED-1247-67DFCF87329C}" dt="2022-08-25T19:13:34.972" v="459"/>
          <ac:spMkLst>
            <pc:docMk/>
            <pc:sldMk cId="956652232" sldId="385"/>
            <ac:spMk id="28" creationId="{EB17C8F6-D357-4254-BBAC-96B01EEBE162}"/>
          </ac:spMkLst>
        </pc:spChg>
        <pc:spChg chg="add del">
          <ac:chgData name="Delius, Chelsey" userId="S::cdelius@greaterops.org::40955d16-c498-4989-969b-6d208154b72b" providerId="AD" clId="Web-{0890A037-5932-EDED-1247-67DFCF87329C}" dt="2022-08-25T19:21:22.316" v="507"/>
          <ac:spMkLst>
            <pc:docMk/>
            <pc:sldMk cId="956652232" sldId="385"/>
            <ac:spMk id="33" creationId="{A1DFCBE5-52C1-48A9-89CF-E7D68CCA1620}"/>
          </ac:spMkLst>
        </pc:spChg>
        <pc:spChg chg="add del">
          <ac:chgData name="Delius, Chelsey" userId="S::cdelius@greaterops.org::40955d16-c498-4989-969b-6d208154b72b" providerId="AD" clId="Web-{0890A037-5932-EDED-1247-67DFCF87329C}" dt="2022-08-25T19:21:22.316" v="507"/>
          <ac:spMkLst>
            <pc:docMk/>
            <pc:sldMk cId="956652232" sldId="385"/>
            <ac:spMk id="35" creationId="{EB17C8F6-D357-4254-BBAC-96B01EEBE162}"/>
          </ac:spMkLst>
        </pc:spChg>
        <pc:picChg chg="add mod ord">
          <ac:chgData name="Delius, Chelsey" userId="S::cdelius@greaterops.org::40955d16-c498-4989-969b-6d208154b72b" providerId="AD" clId="Web-{0890A037-5932-EDED-1247-67DFCF87329C}" dt="2022-08-25T19:13:42.894" v="460" actId="1076"/>
          <ac:picMkLst>
            <pc:docMk/>
            <pc:sldMk cId="956652232" sldId="385"/>
            <ac:picMk id="4" creationId="{D51CD0A5-F505-C71B-6B69-6D1EDDE057E8}"/>
          </ac:picMkLst>
        </pc:picChg>
        <pc:picChg chg="add mod ord">
          <ac:chgData name="Delius, Chelsey" userId="S::cdelius@greaterops.org::40955d16-c498-4989-969b-6d208154b72b" providerId="AD" clId="Web-{0890A037-5932-EDED-1247-67DFCF87329C}" dt="2022-08-25T19:13:49.098" v="462" actId="1076"/>
          <ac:picMkLst>
            <pc:docMk/>
            <pc:sldMk cId="956652232" sldId="385"/>
            <ac:picMk id="5" creationId="{0828D70B-0B8C-EF7E-B3E9-AAD4CEBC04C1}"/>
          </ac:picMkLst>
        </pc:picChg>
        <pc:picChg chg="add mod">
          <ac:chgData name="Delius, Chelsey" userId="S::cdelius@greaterops.org::40955d16-c498-4989-969b-6d208154b72b" providerId="AD" clId="Web-{0890A037-5932-EDED-1247-67DFCF87329C}" dt="2022-08-25T19:13:46.973" v="461" actId="1076"/>
          <ac:picMkLst>
            <pc:docMk/>
            <pc:sldMk cId="956652232" sldId="385"/>
            <ac:picMk id="6" creationId="{52D87900-87FF-8EB9-161D-9A33C03D896C}"/>
          </ac:picMkLst>
        </pc:picChg>
      </pc:sldChg>
      <pc:sldChg chg="addSp delSp modSp new mod modTransition setBg modClrScheme delDesignElem chgLayout">
        <pc:chgData name="Delius, Chelsey" userId="S::cdelius@greaterops.org::40955d16-c498-4989-969b-6d208154b72b" providerId="AD" clId="Web-{0890A037-5932-EDED-1247-67DFCF87329C}" dt="2022-08-25T19:47:34.109" v="742"/>
        <pc:sldMkLst>
          <pc:docMk/>
          <pc:sldMk cId="389370246" sldId="386"/>
        </pc:sldMkLst>
        <pc:spChg chg="mod ord">
          <ac:chgData name="Delius, Chelsey" userId="S::cdelius@greaterops.org::40955d16-c498-4989-969b-6d208154b72b" providerId="AD" clId="Web-{0890A037-5932-EDED-1247-67DFCF87329C}" dt="2022-08-25T19:31:49.764" v="642"/>
          <ac:spMkLst>
            <pc:docMk/>
            <pc:sldMk cId="389370246" sldId="386"/>
            <ac:spMk id="2" creationId="{E76EA752-3BEA-40A4-5857-9F6F50F1108F}"/>
          </ac:spMkLst>
        </pc:spChg>
        <pc:spChg chg="add del">
          <ac:chgData name="Delius, Chelsey" userId="S::cdelius@greaterops.org::40955d16-c498-4989-969b-6d208154b72b" providerId="AD" clId="Web-{0890A037-5932-EDED-1247-67DFCF87329C}" dt="2022-08-25T19:15:27.729" v="472"/>
          <ac:spMkLst>
            <pc:docMk/>
            <pc:sldMk cId="389370246" sldId="386"/>
            <ac:spMk id="3" creationId="{6DD6A107-2982-8662-FB0C-AB515481876A}"/>
          </ac:spMkLst>
        </pc:spChg>
        <pc:spChg chg="add">
          <ac:chgData name="Delius, Chelsey" userId="S::cdelius@greaterops.org::40955d16-c498-4989-969b-6d208154b72b" providerId="AD" clId="Web-{0890A037-5932-EDED-1247-67DFCF87329C}" dt="2022-08-25T19:31:49.764" v="642"/>
          <ac:spMkLst>
            <pc:docMk/>
            <pc:sldMk cId="389370246" sldId="386"/>
            <ac:spMk id="6" creationId="{DB8424AB-D56B-4256-866A-5B54DE93C20F}"/>
          </ac:spMkLst>
        </pc:spChg>
        <pc:spChg chg="add">
          <ac:chgData name="Delius, Chelsey" userId="S::cdelius@greaterops.org::40955d16-c498-4989-969b-6d208154b72b" providerId="AD" clId="Web-{0890A037-5932-EDED-1247-67DFCF87329C}" dt="2022-08-25T19:31:49.764" v="642"/>
          <ac:spMkLst>
            <pc:docMk/>
            <pc:sldMk cId="389370246" sldId="386"/>
            <ac:spMk id="8" creationId="{FC999C28-AD33-4EB7-A5F1-C06D10A5FDF7}"/>
          </ac:spMkLst>
        </pc:spChg>
        <pc:spChg chg="add del">
          <ac:chgData name="Delius, Chelsey" userId="S::cdelius@greaterops.org::40955d16-c498-4989-969b-6d208154b72b" providerId="AD" clId="Web-{0890A037-5932-EDED-1247-67DFCF87329C}" dt="2022-08-25T19:21:22.316" v="507"/>
          <ac:spMkLst>
            <pc:docMk/>
            <pc:sldMk cId="389370246" sldId="386"/>
            <ac:spMk id="9" creationId="{94DA05E1-7869-4FBE-837E-1B62E9D78A0B}"/>
          </ac:spMkLst>
        </pc:spChg>
        <pc:spChg chg="add del">
          <ac:chgData name="Delius, Chelsey" userId="S::cdelius@greaterops.org::40955d16-c498-4989-969b-6d208154b72b" providerId="AD" clId="Web-{0890A037-5932-EDED-1247-67DFCF87329C}" dt="2022-08-25T19:15:01.509" v="471"/>
          <ac:spMkLst>
            <pc:docMk/>
            <pc:sldMk cId="389370246" sldId="386"/>
            <ac:spMk id="10" creationId="{94DA05E1-7869-4FBE-837E-1B62E9D78A0B}"/>
          </ac:spMkLst>
        </pc:spChg>
        <pc:spChg chg="add del">
          <ac:chgData name="Delius, Chelsey" userId="S::cdelius@greaterops.org::40955d16-c498-4989-969b-6d208154b72b" providerId="AD" clId="Web-{0890A037-5932-EDED-1247-67DFCF87329C}" dt="2022-08-25T19:21:22.316" v="507"/>
          <ac:spMkLst>
            <pc:docMk/>
            <pc:sldMk cId="389370246" sldId="386"/>
            <ac:spMk id="11" creationId="{89BAAE7D-1EA6-4D3B-96B5-43F5B61782D9}"/>
          </ac:spMkLst>
        </pc:spChg>
        <pc:spChg chg="add del">
          <ac:chgData name="Delius, Chelsey" userId="S::cdelius@greaterops.org::40955d16-c498-4989-969b-6d208154b72b" providerId="AD" clId="Web-{0890A037-5932-EDED-1247-67DFCF87329C}" dt="2022-08-25T19:15:01.509" v="471"/>
          <ac:spMkLst>
            <pc:docMk/>
            <pc:sldMk cId="389370246" sldId="386"/>
            <ac:spMk id="12" creationId="{89BAAE7D-1EA6-4D3B-96B5-43F5B61782D9}"/>
          </ac:spMkLst>
        </pc:spChg>
        <pc:spChg chg="add del">
          <ac:chgData name="Delius, Chelsey" userId="S::cdelius@greaterops.org::40955d16-c498-4989-969b-6d208154b72b" providerId="AD" clId="Web-{0890A037-5932-EDED-1247-67DFCF87329C}" dt="2022-08-25T19:21:22.316" v="507"/>
          <ac:spMkLst>
            <pc:docMk/>
            <pc:sldMk cId="389370246" sldId="386"/>
            <ac:spMk id="13" creationId="{3CD47BD6-B753-40AF-80C8-F8DFCC5484C6}"/>
          </ac:spMkLst>
        </pc:spChg>
        <pc:spChg chg="add del">
          <ac:chgData name="Delius, Chelsey" userId="S::cdelius@greaterops.org::40955d16-c498-4989-969b-6d208154b72b" providerId="AD" clId="Web-{0890A037-5932-EDED-1247-67DFCF87329C}" dt="2022-08-25T19:15:01.509" v="471"/>
          <ac:spMkLst>
            <pc:docMk/>
            <pc:sldMk cId="389370246" sldId="386"/>
            <ac:spMk id="14" creationId="{3CD47BD6-B753-40AF-80C8-F8DFCC5484C6}"/>
          </ac:spMkLst>
        </pc:spChg>
        <pc:spChg chg="add del">
          <ac:chgData name="Delius, Chelsey" userId="S::cdelius@greaterops.org::40955d16-c498-4989-969b-6d208154b72b" providerId="AD" clId="Web-{0890A037-5932-EDED-1247-67DFCF87329C}" dt="2022-08-25T19:21:22.316" v="507"/>
          <ac:spMkLst>
            <pc:docMk/>
            <pc:sldMk cId="389370246" sldId="386"/>
            <ac:spMk id="15" creationId="{9B67A1B2-B419-43BE-A0CA-9E2404A1A873}"/>
          </ac:spMkLst>
        </pc:spChg>
        <pc:spChg chg="add del">
          <ac:chgData name="Delius, Chelsey" userId="S::cdelius@greaterops.org::40955d16-c498-4989-969b-6d208154b72b" providerId="AD" clId="Web-{0890A037-5932-EDED-1247-67DFCF87329C}" dt="2022-08-25T19:15:01.509" v="471"/>
          <ac:spMkLst>
            <pc:docMk/>
            <pc:sldMk cId="389370246" sldId="386"/>
            <ac:spMk id="16" creationId="{9B67A1B2-B419-43BE-A0CA-9E2404A1A873}"/>
          </ac:spMkLst>
        </pc:spChg>
        <pc:spChg chg="add del">
          <ac:chgData name="Delius, Chelsey" userId="S::cdelius@greaterops.org::40955d16-c498-4989-969b-6d208154b72b" providerId="AD" clId="Web-{0890A037-5932-EDED-1247-67DFCF87329C}" dt="2022-08-25T19:21:22.316" v="507"/>
          <ac:spMkLst>
            <pc:docMk/>
            <pc:sldMk cId="389370246" sldId="386"/>
            <ac:spMk id="17" creationId="{DE981F49-E49B-4139-932F-55F09B423BF3}"/>
          </ac:spMkLst>
        </pc:spChg>
        <pc:spChg chg="add del">
          <ac:chgData name="Delius, Chelsey" userId="S::cdelius@greaterops.org::40955d16-c498-4989-969b-6d208154b72b" providerId="AD" clId="Web-{0890A037-5932-EDED-1247-67DFCF87329C}" dt="2022-08-25T19:15:01.509" v="471"/>
          <ac:spMkLst>
            <pc:docMk/>
            <pc:sldMk cId="389370246" sldId="386"/>
            <ac:spMk id="18" creationId="{DE981F49-E49B-4139-932F-55F09B423BF3}"/>
          </ac:spMkLst>
        </pc:spChg>
        <pc:spChg chg="add">
          <ac:chgData name="Delius, Chelsey" userId="S::cdelius@greaterops.org::40955d16-c498-4989-969b-6d208154b72b" providerId="AD" clId="Web-{0890A037-5932-EDED-1247-67DFCF87329C}" dt="2022-08-25T19:31:49.764" v="642"/>
          <ac:spMkLst>
            <pc:docMk/>
            <pc:sldMk cId="389370246" sldId="386"/>
            <ac:spMk id="19" creationId="{9203ABB4-7E2A-4248-9FE7-4A419AFF2F17}"/>
          </ac:spMkLst>
        </pc:spChg>
        <pc:spChg chg="add">
          <ac:chgData name="Delius, Chelsey" userId="S::cdelius@greaterops.org::40955d16-c498-4989-969b-6d208154b72b" providerId="AD" clId="Web-{0890A037-5932-EDED-1247-67DFCF87329C}" dt="2022-08-25T19:31:49.764" v="642"/>
          <ac:spMkLst>
            <pc:docMk/>
            <pc:sldMk cId="389370246" sldId="386"/>
            <ac:spMk id="20" creationId="{3126970D-C1E5-4FB1-84E8-86CB9CED1C80}"/>
          </ac:spMkLst>
        </pc:spChg>
        <pc:picChg chg="add mod ord">
          <ac:chgData name="Delius, Chelsey" userId="S::cdelius@greaterops.org::40955d16-c498-4989-969b-6d208154b72b" providerId="AD" clId="Web-{0890A037-5932-EDED-1247-67DFCF87329C}" dt="2022-08-25T19:31:49.764" v="642"/>
          <ac:picMkLst>
            <pc:docMk/>
            <pc:sldMk cId="389370246" sldId="386"/>
            <ac:picMk id="4" creationId="{790EC718-96BD-56CF-1EEB-694F051117A2}"/>
          </ac:picMkLst>
        </pc:picChg>
        <pc:picChg chg="add del">
          <ac:chgData name="Delius, Chelsey" userId="S::cdelius@greaterops.org::40955d16-c498-4989-969b-6d208154b72b" providerId="AD" clId="Web-{0890A037-5932-EDED-1247-67DFCF87329C}" dt="2022-08-25T19:15:01.509" v="471"/>
          <ac:picMkLst>
            <pc:docMk/>
            <pc:sldMk cId="389370246" sldId="386"/>
            <ac:picMk id="7" creationId="{A3B76E0C-DB8C-01A7-02D9-921AAAB605BA}"/>
          </ac:picMkLst>
        </pc:picChg>
      </pc:sldChg>
      <pc:sldChg chg="addSp delSp modSp new mod modTransition setBg modClrScheme delDesignElem chgLayout">
        <pc:chgData name="Delius, Chelsey" userId="S::cdelius@greaterops.org::40955d16-c498-4989-969b-6d208154b72b" providerId="AD" clId="Web-{0890A037-5932-EDED-1247-67DFCF87329C}" dt="2022-08-25T19:47:34.109" v="742"/>
        <pc:sldMkLst>
          <pc:docMk/>
          <pc:sldMk cId="2600279429" sldId="387"/>
        </pc:sldMkLst>
        <pc:spChg chg="mod ord">
          <ac:chgData name="Delius, Chelsey" userId="S::cdelius@greaterops.org::40955d16-c498-4989-969b-6d208154b72b" providerId="AD" clId="Web-{0890A037-5932-EDED-1247-67DFCF87329C}" dt="2022-08-25T19:21:22.316" v="507"/>
          <ac:spMkLst>
            <pc:docMk/>
            <pc:sldMk cId="2600279429" sldId="387"/>
            <ac:spMk id="2" creationId="{037E7754-1819-203B-30E6-114CA31E95EA}"/>
          </ac:spMkLst>
        </pc:spChg>
        <pc:spChg chg="del">
          <ac:chgData name="Delius, Chelsey" userId="S::cdelius@greaterops.org::40955d16-c498-4989-969b-6d208154b72b" providerId="AD" clId="Web-{0890A037-5932-EDED-1247-67DFCF87329C}" dt="2022-08-25T19:19:21.417" v="496"/>
          <ac:spMkLst>
            <pc:docMk/>
            <pc:sldMk cId="2600279429" sldId="387"/>
            <ac:spMk id="3" creationId="{7E66EB82-4DCF-058E-90D6-9874F22B3DE7}"/>
          </ac:spMkLst>
        </pc:spChg>
        <pc:spChg chg="add mod">
          <ac:chgData name="Delius, Chelsey" userId="S::cdelius@greaterops.org::40955d16-c498-4989-969b-6d208154b72b" providerId="AD" clId="Web-{0890A037-5932-EDED-1247-67DFCF87329C}" dt="2022-08-25T19:22:04.147" v="510" actId="1076"/>
          <ac:spMkLst>
            <pc:docMk/>
            <pc:sldMk cId="2600279429" sldId="387"/>
            <ac:spMk id="5" creationId="{71DB9F5F-9ECE-350E-3A10-403DB8C48CDF}"/>
          </ac:spMkLst>
        </pc:spChg>
        <pc:spChg chg="add del">
          <ac:chgData name="Delius, Chelsey" userId="S::cdelius@greaterops.org::40955d16-c498-4989-969b-6d208154b72b" providerId="AD" clId="Web-{0890A037-5932-EDED-1247-67DFCF87329C}" dt="2022-08-25T19:21:22.316" v="507"/>
          <ac:spMkLst>
            <pc:docMk/>
            <pc:sldMk cId="2600279429" sldId="387"/>
            <ac:spMk id="9" creationId="{94DA05E1-7869-4FBE-837E-1B62E9D78A0B}"/>
          </ac:spMkLst>
        </pc:spChg>
        <pc:spChg chg="add">
          <ac:chgData name="Delius, Chelsey" userId="S::cdelius@greaterops.org::40955d16-c498-4989-969b-6d208154b72b" providerId="AD" clId="Web-{0890A037-5932-EDED-1247-67DFCF87329C}" dt="2022-08-25T19:21:47.505" v="509"/>
          <ac:spMkLst>
            <pc:docMk/>
            <pc:sldMk cId="2600279429" sldId="387"/>
            <ac:spMk id="10" creationId="{DB8424AB-D56B-4256-866A-5B54DE93C20F}"/>
          </ac:spMkLst>
        </pc:spChg>
        <pc:spChg chg="add del">
          <ac:chgData name="Delius, Chelsey" userId="S::cdelius@greaterops.org::40955d16-c498-4989-969b-6d208154b72b" providerId="AD" clId="Web-{0890A037-5932-EDED-1247-67DFCF87329C}" dt="2022-08-25T19:21:22.316" v="507"/>
          <ac:spMkLst>
            <pc:docMk/>
            <pc:sldMk cId="2600279429" sldId="387"/>
            <ac:spMk id="11" creationId="{89BAAE7D-1EA6-4D3B-96B5-43F5B61782D9}"/>
          </ac:spMkLst>
        </pc:spChg>
        <pc:spChg chg="add">
          <ac:chgData name="Delius, Chelsey" userId="S::cdelius@greaterops.org::40955d16-c498-4989-969b-6d208154b72b" providerId="AD" clId="Web-{0890A037-5932-EDED-1247-67DFCF87329C}" dt="2022-08-25T19:21:47.505" v="509"/>
          <ac:spMkLst>
            <pc:docMk/>
            <pc:sldMk cId="2600279429" sldId="387"/>
            <ac:spMk id="12" creationId="{FC999C28-AD33-4EB7-A5F1-C06D10A5FDF7}"/>
          </ac:spMkLst>
        </pc:spChg>
        <pc:spChg chg="add del">
          <ac:chgData name="Delius, Chelsey" userId="S::cdelius@greaterops.org::40955d16-c498-4989-969b-6d208154b72b" providerId="AD" clId="Web-{0890A037-5932-EDED-1247-67DFCF87329C}" dt="2022-08-25T19:21:22.316" v="507"/>
          <ac:spMkLst>
            <pc:docMk/>
            <pc:sldMk cId="2600279429" sldId="387"/>
            <ac:spMk id="13" creationId="{3CD47BD6-B753-40AF-80C8-F8DFCC5484C6}"/>
          </ac:spMkLst>
        </pc:spChg>
        <pc:spChg chg="add">
          <ac:chgData name="Delius, Chelsey" userId="S::cdelius@greaterops.org::40955d16-c498-4989-969b-6d208154b72b" providerId="AD" clId="Web-{0890A037-5932-EDED-1247-67DFCF87329C}" dt="2022-08-25T19:21:47.505" v="509"/>
          <ac:spMkLst>
            <pc:docMk/>
            <pc:sldMk cId="2600279429" sldId="387"/>
            <ac:spMk id="14" creationId="{0864E5C9-52C9-4572-AC75-548B9B9C2648}"/>
          </ac:spMkLst>
        </pc:spChg>
        <pc:spChg chg="add del">
          <ac:chgData name="Delius, Chelsey" userId="S::cdelius@greaterops.org::40955d16-c498-4989-969b-6d208154b72b" providerId="AD" clId="Web-{0890A037-5932-EDED-1247-67DFCF87329C}" dt="2022-08-25T19:21:22.316" v="507"/>
          <ac:spMkLst>
            <pc:docMk/>
            <pc:sldMk cId="2600279429" sldId="387"/>
            <ac:spMk id="15" creationId="{9B67A1B2-B419-43BE-A0CA-9E2404A1A873}"/>
          </ac:spMkLst>
        </pc:spChg>
        <pc:spChg chg="add">
          <ac:chgData name="Delius, Chelsey" userId="S::cdelius@greaterops.org::40955d16-c498-4989-969b-6d208154b72b" providerId="AD" clId="Web-{0890A037-5932-EDED-1247-67DFCF87329C}" dt="2022-08-25T19:21:47.505" v="509"/>
          <ac:spMkLst>
            <pc:docMk/>
            <pc:sldMk cId="2600279429" sldId="387"/>
            <ac:spMk id="16" creationId="{45CC6500-4DBD-4C34-BC14-2387FB483BEB}"/>
          </ac:spMkLst>
        </pc:spChg>
        <pc:spChg chg="add del">
          <ac:chgData name="Delius, Chelsey" userId="S::cdelius@greaterops.org::40955d16-c498-4989-969b-6d208154b72b" providerId="AD" clId="Web-{0890A037-5932-EDED-1247-67DFCF87329C}" dt="2022-08-25T19:21:22.316" v="507"/>
          <ac:spMkLst>
            <pc:docMk/>
            <pc:sldMk cId="2600279429" sldId="387"/>
            <ac:spMk id="17" creationId="{DE981F49-E49B-4139-932F-55F09B423BF3}"/>
          </ac:spMkLst>
        </pc:spChg>
        <pc:spChg chg="add">
          <ac:chgData name="Delius, Chelsey" userId="S::cdelius@greaterops.org::40955d16-c498-4989-969b-6d208154b72b" providerId="AD" clId="Web-{0890A037-5932-EDED-1247-67DFCF87329C}" dt="2022-08-25T19:21:47.505" v="509"/>
          <ac:spMkLst>
            <pc:docMk/>
            <pc:sldMk cId="2600279429" sldId="387"/>
            <ac:spMk id="18" creationId="{4E34A3B6-BAD2-4156-BDC6-4736248BFDE0}"/>
          </ac:spMkLst>
        </pc:spChg>
        <pc:picChg chg="add mod ord">
          <ac:chgData name="Delius, Chelsey" userId="S::cdelius@greaterops.org::40955d16-c498-4989-969b-6d208154b72b" providerId="AD" clId="Web-{0890A037-5932-EDED-1247-67DFCF87329C}" dt="2022-08-25T19:21:47.505" v="509"/>
          <ac:picMkLst>
            <pc:docMk/>
            <pc:sldMk cId="2600279429" sldId="387"/>
            <ac:picMk id="4" creationId="{FFF1ADFA-8C2E-9C81-7F76-FBE1E7789089}"/>
          </ac:picMkLst>
        </pc:picChg>
      </pc:sldChg>
      <pc:sldChg chg="addSp delSp modSp new mod ord modTransition setBg addAnim">
        <pc:chgData name="Delius, Chelsey" userId="S::cdelius@greaterops.org::40955d16-c498-4989-969b-6d208154b72b" providerId="AD" clId="Web-{0890A037-5932-EDED-1247-67DFCF87329C}" dt="2022-08-25T19:47:34.109" v="742"/>
        <pc:sldMkLst>
          <pc:docMk/>
          <pc:sldMk cId="1559768728" sldId="388"/>
        </pc:sldMkLst>
        <pc:spChg chg="mod">
          <ac:chgData name="Delius, Chelsey" userId="S::cdelius@greaterops.org::40955d16-c498-4989-969b-6d208154b72b" providerId="AD" clId="Web-{0890A037-5932-EDED-1247-67DFCF87329C}" dt="2022-08-25T19:46:49.825" v="738"/>
          <ac:spMkLst>
            <pc:docMk/>
            <pc:sldMk cId="1559768728" sldId="388"/>
            <ac:spMk id="2" creationId="{2B76B8E2-C285-60F3-0214-6895AE3911E3}"/>
          </ac:spMkLst>
        </pc:spChg>
        <pc:spChg chg="mod">
          <ac:chgData name="Delius, Chelsey" userId="S::cdelius@greaterops.org::40955d16-c498-4989-969b-6d208154b72b" providerId="AD" clId="Web-{0890A037-5932-EDED-1247-67DFCF87329C}" dt="2022-08-25T19:46:49.825" v="738"/>
          <ac:spMkLst>
            <pc:docMk/>
            <pc:sldMk cId="1559768728" sldId="388"/>
            <ac:spMk id="3" creationId="{B1F7421C-6B58-AA0D-B0E2-BB7B9A1552CA}"/>
          </ac:spMkLst>
        </pc:spChg>
        <pc:spChg chg="add del">
          <ac:chgData name="Delius, Chelsey" userId="S::cdelius@greaterops.org::40955d16-c498-4989-969b-6d208154b72b" providerId="AD" clId="Web-{0890A037-5932-EDED-1247-67DFCF87329C}" dt="2022-08-25T19:46:13.385" v="734"/>
          <ac:spMkLst>
            <pc:docMk/>
            <pc:sldMk cId="1559768728" sldId="388"/>
            <ac:spMk id="9" creationId="{25D5C296-F4B1-4AE5-8EEB-9FEB7ED17780}"/>
          </ac:spMkLst>
        </pc:spChg>
        <pc:spChg chg="add del">
          <ac:chgData name="Delius, Chelsey" userId="S::cdelius@greaterops.org::40955d16-c498-4989-969b-6d208154b72b" providerId="AD" clId="Web-{0890A037-5932-EDED-1247-67DFCF87329C}" dt="2022-08-25T19:46:49.825" v="738"/>
          <ac:spMkLst>
            <pc:docMk/>
            <pc:sldMk cId="1559768728" sldId="388"/>
            <ac:spMk id="10" creationId="{9203ABB4-7E2A-4248-9FE7-4A419AFF2F17}"/>
          </ac:spMkLst>
        </pc:spChg>
        <pc:spChg chg="add del">
          <ac:chgData name="Delius, Chelsey" userId="S::cdelius@greaterops.org::40955d16-c498-4989-969b-6d208154b72b" providerId="AD" clId="Web-{0890A037-5932-EDED-1247-67DFCF87329C}" dt="2022-08-25T19:46:13.385" v="734"/>
          <ac:spMkLst>
            <pc:docMk/>
            <pc:sldMk cId="1559768728" sldId="388"/>
            <ac:spMk id="11" creationId="{9C1ACE66-194D-48C4-A14A-6933B35283F6}"/>
          </ac:spMkLst>
        </pc:spChg>
        <pc:spChg chg="add del">
          <ac:chgData name="Delius, Chelsey" userId="S::cdelius@greaterops.org::40955d16-c498-4989-969b-6d208154b72b" providerId="AD" clId="Web-{0890A037-5932-EDED-1247-67DFCF87329C}" dt="2022-08-25T19:46:49.825" v="738"/>
          <ac:spMkLst>
            <pc:docMk/>
            <pc:sldMk cId="1559768728" sldId="388"/>
            <ac:spMk id="12" creationId="{3126970D-C1E5-4FB1-84E8-86CB9CED1C80}"/>
          </ac:spMkLst>
        </pc:spChg>
        <pc:spChg chg="add del">
          <ac:chgData name="Delius, Chelsey" userId="S::cdelius@greaterops.org::40955d16-c498-4989-969b-6d208154b72b" providerId="AD" clId="Web-{0890A037-5932-EDED-1247-67DFCF87329C}" dt="2022-08-25T19:46:13.385" v="734"/>
          <ac:spMkLst>
            <pc:docMk/>
            <pc:sldMk cId="1559768728" sldId="388"/>
            <ac:spMk id="13" creationId="{025B886A-7ED1-4B77-819B-76ACBEFB07D0}"/>
          </ac:spMkLst>
        </pc:spChg>
        <pc:spChg chg="add">
          <ac:chgData name="Delius, Chelsey" userId="S::cdelius@greaterops.org::40955d16-c498-4989-969b-6d208154b72b" providerId="AD" clId="Web-{0890A037-5932-EDED-1247-67DFCF87329C}" dt="2022-08-25T19:46:49.825" v="738"/>
          <ac:spMkLst>
            <pc:docMk/>
            <pc:sldMk cId="1559768728" sldId="388"/>
            <ac:spMk id="17" creationId="{07CBBDD0-4420-4A50-96AB-392F9B97CF03}"/>
          </ac:spMkLst>
        </pc:spChg>
        <pc:spChg chg="add">
          <ac:chgData name="Delius, Chelsey" userId="S::cdelius@greaterops.org::40955d16-c498-4989-969b-6d208154b72b" providerId="AD" clId="Web-{0890A037-5932-EDED-1247-67DFCF87329C}" dt="2022-08-25T19:46:49.825" v="738"/>
          <ac:spMkLst>
            <pc:docMk/>
            <pc:sldMk cId="1559768728" sldId="388"/>
            <ac:spMk id="19" creationId="{465BA403-54B9-4A0B-BC79-028C495C038E}"/>
          </ac:spMkLst>
        </pc:spChg>
        <pc:spChg chg="add">
          <ac:chgData name="Delius, Chelsey" userId="S::cdelius@greaterops.org::40955d16-c498-4989-969b-6d208154b72b" providerId="AD" clId="Web-{0890A037-5932-EDED-1247-67DFCF87329C}" dt="2022-08-25T19:46:49.825" v="738"/>
          <ac:spMkLst>
            <pc:docMk/>
            <pc:sldMk cId="1559768728" sldId="388"/>
            <ac:spMk id="21" creationId="{DC8C6883-513A-4FE8-8B55-7AA2A13A9BB9}"/>
          </ac:spMkLst>
        </pc:spChg>
        <pc:picChg chg="add del">
          <ac:chgData name="Delius, Chelsey" userId="S::cdelius@greaterops.org::40955d16-c498-4989-969b-6d208154b72b" providerId="AD" clId="Web-{0890A037-5932-EDED-1247-67DFCF87329C}" dt="2022-08-25T19:46:13.385" v="734"/>
          <ac:picMkLst>
            <pc:docMk/>
            <pc:sldMk cId="1559768728" sldId="388"/>
            <ac:picMk id="5" creationId="{9656A0DE-6459-4EB4-787C-C92D674B90CF}"/>
          </ac:picMkLst>
        </pc:picChg>
        <pc:picChg chg="add mod">
          <ac:chgData name="Delius, Chelsey" userId="S::cdelius@greaterops.org::40955d16-c498-4989-969b-6d208154b72b" providerId="AD" clId="Web-{0890A037-5932-EDED-1247-67DFCF87329C}" dt="2022-08-25T19:46:49.825" v="738"/>
          <ac:picMkLst>
            <pc:docMk/>
            <pc:sldMk cId="1559768728" sldId="388"/>
            <ac:picMk id="7" creationId="{3DA0BBD2-052C-4197-EC43-1E083A0DD0C5}"/>
          </ac:picMkLst>
        </pc:picChg>
      </pc:sldChg>
      <pc:sldChg chg="modSp new del ord">
        <pc:chgData name="Delius, Chelsey" userId="S::cdelius@greaterops.org::40955d16-c498-4989-969b-6d208154b72b" providerId="AD" clId="Web-{0890A037-5932-EDED-1247-67DFCF87329C}" dt="2022-08-25T19:44:47.457" v="722"/>
        <pc:sldMkLst>
          <pc:docMk/>
          <pc:sldMk cId="4145308326" sldId="388"/>
        </pc:sldMkLst>
        <pc:spChg chg="mod">
          <ac:chgData name="Delius, Chelsey" userId="S::cdelius@greaterops.org::40955d16-c498-4989-969b-6d208154b72b" providerId="AD" clId="Web-{0890A037-5932-EDED-1247-67DFCF87329C}" dt="2022-08-25T19:44:44.769" v="721" actId="20577"/>
          <ac:spMkLst>
            <pc:docMk/>
            <pc:sldMk cId="4145308326" sldId="388"/>
            <ac:spMk id="2" creationId="{56B87BF2-C6F7-B4A9-B983-41D8CC7DA582}"/>
          </ac:spMkLst>
        </pc:spChg>
      </pc:sldChg>
      <pc:sldMasterChg chg="del delSldLayout">
        <pc:chgData name="Delius, Chelsey" userId="S::cdelius@greaterops.org::40955d16-c498-4989-969b-6d208154b72b" providerId="AD" clId="Web-{0890A037-5932-EDED-1247-67DFCF87329C}" dt="2022-08-25T18:08:12.177" v="0"/>
        <pc:sldMasterMkLst>
          <pc:docMk/>
          <pc:sldMasterMk cId="0" sldId="2147483649"/>
        </pc:sldMasterMkLst>
        <pc:sldLayoutChg chg="del">
          <pc:chgData name="Delius, Chelsey" userId="S::cdelius@greaterops.org::40955d16-c498-4989-969b-6d208154b72b" providerId="AD" clId="Web-{0890A037-5932-EDED-1247-67DFCF87329C}" dt="2022-08-25T18:08:12.177" v="0"/>
          <pc:sldLayoutMkLst>
            <pc:docMk/>
            <pc:sldMasterMk cId="0" sldId="2147483649"/>
            <pc:sldLayoutMk cId="4272646124" sldId="2147483974"/>
          </pc:sldLayoutMkLst>
        </pc:sldLayoutChg>
        <pc:sldLayoutChg chg="del">
          <pc:chgData name="Delius, Chelsey" userId="S::cdelius@greaterops.org::40955d16-c498-4989-969b-6d208154b72b" providerId="AD" clId="Web-{0890A037-5932-EDED-1247-67DFCF87329C}" dt="2022-08-25T18:08:12.177" v="0"/>
          <pc:sldLayoutMkLst>
            <pc:docMk/>
            <pc:sldMasterMk cId="0" sldId="2147483649"/>
            <pc:sldLayoutMk cId="2570055267" sldId="2147483975"/>
          </pc:sldLayoutMkLst>
        </pc:sldLayoutChg>
        <pc:sldLayoutChg chg="del">
          <pc:chgData name="Delius, Chelsey" userId="S::cdelius@greaterops.org::40955d16-c498-4989-969b-6d208154b72b" providerId="AD" clId="Web-{0890A037-5932-EDED-1247-67DFCF87329C}" dt="2022-08-25T18:08:12.177" v="0"/>
          <pc:sldLayoutMkLst>
            <pc:docMk/>
            <pc:sldMasterMk cId="0" sldId="2147483649"/>
            <pc:sldLayoutMk cId="4212596414" sldId="2147483976"/>
          </pc:sldLayoutMkLst>
        </pc:sldLayoutChg>
        <pc:sldLayoutChg chg="del">
          <pc:chgData name="Delius, Chelsey" userId="S::cdelius@greaterops.org::40955d16-c498-4989-969b-6d208154b72b" providerId="AD" clId="Web-{0890A037-5932-EDED-1247-67DFCF87329C}" dt="2022-08-25T18:08:12.177" v="0"/>
          <pc:sldLayoutMkLst>
            <pc:docMk/>
            <pc:sldMasterMk cId="0" sldId="2147483649"/>
            <pc:sldLayoutMk cId="576900776" sldId="2147483977"/>
          </pc:sldLayoutMkLst>
        </pc:sldLayoutChg>
        <pc:sldLayoutChg chg="del">
          <pc:chgData name="Delius, Chelsey" userId="S::cdelius@greaterops.org::40955d16-c498-4989-969b-6d208154b72b" providerId="AD" clId="Web-{0890A037-5932-EDED-1247-67DFCF87329C}" dt="2022-08-25T18:08:12.177" v="0"/>
          <pc:sldLayoutMkLst>
            <pc:docMk/>
            <pc:sldMasterMk cId="0" sldId="2147483649"/>
            <pc:sldLayoutMk cId="4125772222" sldId="2147483978"/>
          </pc:sldLayoutMkLst>
        </pc:sldLayoutChg>
        <pc:sldLayoutChg chg="del">
          <pc:chgData name="Delius, Chelsey" userId="S::cdelius@greaterops.org::40955d16-c498-4989-969b-6d208154b72b" providerId="AD" clId="Web-{0890A037-5932-EDED-1247-67DFCF87329C}" dt="2022-08-25T18:08:12.177" v="0"/>
          <pc:sldLayoutMkLst>
            <pc:docMk/>
            <pc:sldMasterMk cId="0" sldId="2147483649"/>
            <pc:sldLayoutMk cId="2048294511" sldId="2147483979"/>
          </pc:sldLayoutMkLst>
        </pc:sldLayoutChg>
        <pc:sldLayoutChg chg="del">
          <pc:chgData name="Delius, Chelsey" userId="S::cdelius@greaterops.org::40955d16-c498-4989-969b-6d208154b72b" providerId="AD" clId="Web-{0890A037-5932-EDED-1247-67DFCF87329C}" dt="2022-08-25T18:08:12.177" v="0"/>
          <pc:sldLayoutMkLst>
            <pc:docMk/>
            <pc:sldMasterMk cId="0" sldId="2147483649"/>
            <pc:sldLayoutMk cId="937667484" sldId="2147483980"/>
          </pc:sldLayoutMkLst>
        </pc:sldLayoutChg>
        <pc:sldLayoutChg chg="del">
          <pc:chgData name="Delius, Chelsey" userId="S::cdelius@greaterops.org::40955d16-c498-4989-969b-6d208154b72b" providerId="AD" clId="Web-{0890A037-5932-EDED-1247-67DFCF87329C}" dt="2022-08-25T18:08:12.177" v="0"/>
          <pc:sldLayoutMkLst>
            <pc:docMk/>
            <pc:sldMasterMk cId="0" sldId="2147483649"/>
            <pc:sldLayoutMk cId="1465713555" sldId="2147483981"/>
          </pc:sldLayoutMkLst>
        </pc:sldLayoutChg>
        <pc:sldLayoutChg chg="del">
          <pc:chgData name="Delius, Chelsey" userId="S::cdelius@greaterops.org::40955d16-c498-4989-969b-6d208154b72b" providerId="AD" clId="Web-{0890A037-5932-EDED-1247-67DFCF87329C}" dt="2022-08-25T18:08:12.177" v="0"/>
          <pc:sldLayoutMkLst>
            <pc:docMk/>
            <pc:sldMasterMk cId="0" sldId="2147483649"/>
            <pc:sldLayoutMk cId="3035190428" sldId="2147483982"/>
          </pc:sldLayoutMkLst>
        </pc:sldLayoutChg>
        <pc:sldLayoutChg chg="del">
          <pc:chgData name="Delius, Chelsey" userId="S::cdelius@greaterops.org::40955d16-c498-4989-969b-6d208154b72b" providerId="AD" clId="Web-{0890A037-5932-EDED-1247-67DFCF87329C}" dt="2022-08-25T18:08:12.177" v="0"/>
          <pc:sldLayoutMkLst>
            <pc:docMk/>
            <pc:sldMasterMk cId="0" sldId="2147483649"/>
            <pc:sldLayoutMk cId="2268132396" sldId="2147483983"/>
          </pc:sldLayoutMkLst>
        </pc:sldLayoutChg>
        <pc:sldLayoutChg chg="del">
          <pc:chgData name="Delius, Chelsey" userId="S::cdelius@greaterops.org::40955d16-c498-4989-969b-6d208154b72b" providerId="AD" clId="Web-{0890A037-5932-EDED-1247-67DFCF87329C}" dt="2022-08-25T18:08:12.177" v="0"/>
          <pc:sldLayoutMkLst>
            <pc:docMk/>
            <pc:sldMasterMk cId="0" sldId="2147483649"/>
            <pc:sldLayoutMk cId="2437528069" sldId="2147483984"/>
          </pc:sldLayoutMkLst>
        </pc:sldLayoutChg>
      </pc:sldMasterChg>
      <pc:sldMasterChg chg="add del addSldLayout delSldLayout modSldLayout">
        <pc:chgData name="Delius, Chelsey" userId="S::cdelius@greaterops.org::40955d16-c498-4989-969b-6d208154b72b" providerId="AD" clId="Web-{0890A037-5932-EDED-1247-67DFCF87329C}" dt="2022-08-25T18:11:13.392" v="18"/>
        <pc:sldMasterMkLst>
          <pc:docMk/>
          <pc:sldMasterMk cId="3610067180" sldId="2147483985"/>
        </pc:sldMasterMkLst>
        <pc:sldLayoutChg chg="add del mod replId">
          <pc:chgData name="Delius, Chelsey" userId="S::cdelius@greaterops.org::40955d16-c498-4989-969b-6d208154b72b" providerId="AD" clId="Web-{0890A037-5932-EDED-1247-67DFCF87329C}" dt="2022-08-25T18:11:13.392" v="18"/>
          <pc:sldLayoutMkLst>
            <pc:docMk/>
            <pc:sldMasterMk cId="3610067180" sldId="2147483985"/>
            <pc:sldLayoutMk cId="3799170856" sldId="2147483986"/>
          </pc:sldLayoutMkLst>
        </pc:sldLayoutChg>
        <pc:sldLayoutChg chg="add del mod replId">
          <pc:chgData name="Delius, Chelsey" userId="S::cdelius@greaterops.org::40955d16-c498-4989-969b-6d208154b72b" providerId="AD" clId="Web-{0890A037-5932-EDED-1247-67DFCF87329C}" dt="2022-08-25T18:11:13.392" v="18"/>
          <pc:sldLayoutMkLst>
            <pc:docMk/>
            <pc:sldMasterMk cId="3610067180" sldId="2147483985"/>
            <pc:sldLayoutMk cId="851808835" sldId="2147483987"/>
          </pc:sldLayoutMkLst>
        </pc:sldLayoutChg>
        <pc:sldLayoutChg chg="add del mod replId">
          <pc:chgData name="Delius, Chelsey" userId="S::cdelius@greaterops.org::40955d16-c498-4989-969b-6d208154b72b" providerId="AD" clId="Web-{0890A037-5932-EDED-1247-67DFCF87329C}" dt="2022-08-25T18:11:13.392" v="18"/>
          <pc:sldLayoutMkLst>
            <pc:docMk/>
            <pc:sldMasterMk cId="3610067180" sldId="2147483985"/>
            <pc:sldLayoutMk cId="4092653590" sldId="2147483988"/>
          </pc:sldLayoutMkLst>
        </pc:sldLayoutChg>
        <pc:sldLayoutChg chg="add del mod replId">
          <pc:chgData name="Delius, Chelsey" userId="S::cdelius@greaterops.org::40955d16-c498-4989-969b-6d208154b72b" providerId="AD" clId="Web-{0890A037-5932-EDED-1247-67DFCF87329C}" dt="2022-08-25T18:11:13.392" v="18"/>
          <pc:sldLayoutMkLst>
            <pc:docMk/>
            <pc:sldMasterMk cId="3610067180" sldId="2147483985"/>
            <pc:sldLayoutMk cId="2530327737" sldId="2147483989"/>
          </pc:sldLayoutMkLst>
        </pc:sldLayoutChg>
        <pc:sldLayoutChg chg="add del mod replId">
          <pc:chgData name="Delius, Chelsey" userId="S::cdelius@greaterops.org::40955d16-c498-4989-969b-6d208154b72b" providerId="AD" clId="Web-{0890A037-5932-EDED-1247-67DFCF87329C}" dt="2022-08-25T18:11:13.392" v="18"/>
          <pc:sldLayoutMkLst>
            <pc:docMk/>
            <pc:sldMasterMk cId="3610067180" sldId="2147483985"/>
            <pc:sldLayoutMk cId="113885804" sldId="2147483990"/>
          </pc:sldLayoutMkLst>
        </pc:sldLayoutChg>
        <pc:sldLayoutChg chg="add del mod replId">
          <pc:chgData name="Delius, Chelsey" userId="S::cdelius@greaterops.org::40955d16-c498-4989-969b-6d208154b72b" providerId="AD" clId="Web-{0890A037-5932-EDED-1247-67DFCF87329C}" dt="2022-08-25T18:11:13.392" v="18"/>
          <pc:sldLayoutMkLst>
            <pc:docMk/>
            <pc:sldMasterMk cId="3610067180" sldId="2147483985"/>
            <pc:sldLayoutMk cId="3435850308" sldId="2147483991"/>
          </pc:sldLayoutMkLst>
        </pc:sldLayoutChg>
        <pc:sldLayoutChg chg="add del mod replId">
          <pc:chgData name="Delius, Chelsey" userId="S::cdelius@greaterops.org::40955d16-c498-4989-969b-6d208154b72b" providerId="AD" clId="Web-{0890A037-5932-EDED-1247-67DFCF87329C}" dt="2022-08-25T18:11:13.392" v="18"/>
          <pc:sldLayoutMkLst>
            <pc:docMk/>
            <pc:sldMasterMk cId="3610067180" sldId="2147483985"/>
            <pc:sldLayoutMk cId="717849703" sldId="2147483992"/>
          </pc:sldLayoutMkLst>
        </pc:sldLayoutChg>
        <pc:sldLayoutChg chg="add del mod replId">
          <pc:chgData name="Delius, Chelsey" userId="S::cdelius@greaterops.org::40955d16-c498-4989-969b-6d208154b72b" providerId="AD" clId="Web-{0890A037-5932-EDED-1247-67DFCF87329C}" dt="2022-08-25T18:11:13.392" v="18"/>
          <pc:sldLayoutMkLst>
            <pc:docMk/>
            <pc:sldMasterMk cId="3610067180" sldId="2147483985"/>
            <pc:sldLayoutMk cId="1542495065" sldId="2147483993"/>
          </pc:sldLayoutMkLst>
        </pc:sldLayoutChg>
        <pc:sldLayoutChg chg="add del mod replId">
          <pc:chgData name="Delius, Chelsey" userId="S::cdelius@greaterops.org::40955d16-c498-4989-969b-6d208154b72b" providerId="AD" clId="Web-{0890A037-5932-EDED-1247-67DFCF87329C}" dt="2022-08-25T18:11:13.392" v="18"/>
          <pc:sldLayoutMkLst>
            <pc:docMk/>
            <pc:sldMasterMk cId="3610067180" sldId="2147483985"/>
            <pc:sldLayoutMk cId="1329915703" sldId="2147483994"/>
          </pc:sldLayoutMkLst>
        </pc:sldLayoutChg>
        <pc:sldLayoutChg chg="add del mod replId">
          <pc:chgData name="Delius, Chelsey" userId="S::cdelius@greaterops.org::40955d16-c498-4989-969b-6d208154b72b" providerId="AD" clId="Web-{0890A037-5932-EDED-1247-67DFCF87329C}" dt="2022-08-25T18:11:13.392" v="18"/>
          <pc:sldLayoutMkLst>
            <pc:docMk/>
            <pc:sldMasterMk cId="3610067180" sldId="2147483985"/>
            <pc:sldLayoutMk cId="3314950345" sldId="2147483995"/>
          </pc:sldLayoutMkLst>
        </pc:sldLayoutChg>
        <pc:sldLayoutChg chg="add del mod replId">
          <pc:chgData name="Delius, Chelsey" userId="S::cdelius@greaterops.org::40955d16-c498-4989-969b-6d208154b72b" providerId="AD" clId="Web-{0890A037-5932-EDED-1247-67DFCF87329C}" dt="2022-08-25T18:11:13.392" v="18"/>
          <pc:sldLayoutMkLst>
            <pc:docMk/>
            <pc:sldMasterMk cId="3610067180" sldId="2147483985"/>
            <pc:sldLayoutMk cId="2007305362" sldId="2147483996"/>
          </pc:sldLayoutMkLst>
        </pc:sldLayoutChg>
      </pc:sldMasterChg>
      <pc:sldMasterChg chg="add del addSldLayout delSldLayout modSldLayout">
        <pc:chgData name="Delius, Chelsey" userId="S::cdelius@greaterops.org::40955d16-c498-4989-969b-6d208154b72b" providerId="AD" clId="Web-{0890A037-5932-EDED-1247-67DFCF87329C}" dt="2022-08-25T19:21:22.316" v="507"/>
        <pc:sldMasterMkLst>
          <pc:docMk/>
          <pc:sldMasterMk cId="362391211" sldId="2147483997"/>
        </pc:sldMasterMkLst>
        <pc:sldLayoutChg chg="add del mod replId">
          <pc:chgData name="Delius, Chelsey" userId="S::cdelius@greaterops.org::40955d16-c498-4989-969b-6d208154b72b" providerId="AD" clId="Web-{0890A037-5932-EDED-1247-67DFCF87329C}" dt="2022-08-25T19:21:22.316" v="507"/>
          <pc:sldLayoutMkLst>
            <pc:docMk/>
            <pc:sldMasterMk cId="362391211" sldId="2147483997"/>
            <pc:sldLayoutMk cId="787310209" sldId="2147483998"/>
          </pc:sldLayoutMkLst>
        </pc:sldLayoutChg>
        <pc:sldLayoutChg chg="add del mod replId">
          <pc:chgData name="Delius, Chelsey" userId="S::cdelius@greaterops.org::40955d16-c498-4989-969b-6d208154b72b" providerId="AD" clId="Web-{0890A037-5932-EDED-1247-67DFCF87329C}" dt="2022-08-25T19:21:22.316" v="507"/>
          <pc:sldLayoutMkLst>
            <pc:docMk/>
            <pc:sldMasterMk cId="362391211" sldId="2147483997"/>
            <pc:sldLayoutMk cId="1400462450" sldId="2147483999"/>
          </pc:sldLayoutMkLst>
        </pc:sldLayoutChg>
        <pc:sldLayoutChg chg="add del mod replId">
          <pc:chgData name="Delius, Chelsey" userId="S::cdelius@greaterops.org::40955d16-c498-4989-969b-6d208154b72b" providerId="AD" clId="Web-{0890A037-5932-EDED-1247-67DFCF87329C}" dt="2022-08-25T19:21:22.316" v="507"/>
          <pc:sldLayoutMkLst>
            <pc:docMk/>
            <pc:sldMasterMk cId="362391211" sldId="2147483997"/>
            <pc:sldLayoutMk cId="2635265028" sldId="2147484000"/>
          </pc:sldLayoutMkLst>
        </pc:sldLayoutChg>
        <pc:sldLayoutChg chg="add del mod replId">
          <pc:chgData name="Delius, Chelsey" userId="S::cdelius@greaterops.org::40955d16-c498-4989-969b-6d208154b72b" providerId="AD" clId="Web-{0890A037-5932-EDED-1247-67DFCF87329C}" dt="2022-08-25T19:21:22.316" v="507"/>
          <pc:sldLayoutMkLst>
            <pc:docMk/>
            <pc:sldMasterMk cId="362391211" sldId="2147483997"/>
            <pc:sldLayoutMk cId="1187584037" sldId="2147484001"/>
          </pc:sldLayoutMkLst>
        </pc:sldLayoutChg>
        <pc:sldLayoutChg chg="add del mod replId">
          <pc:chgData name="Delius, Chelsey" userId="S::cdelius@greaterops.org::40955d16-c498-4989-969b-6d208154b72b" providerId="AD" clId="Web-{0890A037-5932-EDED-1247-67DFCF87329C}" dt="2022-08-25T19:21:22.316" v="507"/>
          <pc:sldLayoutMkLst>
            <pc:docMk/>
            <pc:sldMasterMk cId="362391211" sldId="2147483997"/>
            <pc:sldLayoutMk cId="638281820" sldId="2147484002"/>
          </pc:sldLayoutMkLst>
        </pc:sldLayoutChg>
        <pc:sldLayoutChg chg="add del mod replId">
          <pc:chgData name="Delius, Chelsey" userId="S::cdelius@greaterops.org::40955d16-c498-4989-969b-6d208154b72b" providerId="AD" clId="Web-{0890A037-5932-EDED-1247-67DFCF87329C}" dt="2022-08-25T19:21:22.316" v="507"/>
          <pc:sldLayoutMkLst>
            <pc:docMk/>
            <pc:sldMasterMk cId="362391211" sldId="2147483997"/>
            <pc:sldLayoutMk cId="348896153" sldId="2147484003"/>
          </pc:sldLayoutMkLst>
        </pc:sldLayoutChg>
        <pc:sldLayoutChg chg="add del mod replId">
          <pc:chgData name="Delius, Chelsey" userId="S::cdelius@greaterops.org::40955d16-c498-4989-969b-6d208154b72b" providerId="AD" clId="Web-{0890A037-5932-EDED-1247-67DFCF87329C}" dt="2022-08-25T19:21:22.316" v="507"/>
          <pc:sldLayoutMkLst>
            <pc:docMk/>
            <pc:sldMasterMk cId="362391211" sldId="2147483997"/>
            <pc:sldLayoutMk cId="729048376" sldId="2147484004"/>
          </pc:sldLayoutMkLst>
        </pc:sldLayoutChg>
        <pc:sldLayoutChg chg="add del mod replId">
          <pc:chgData name="Delius, Chelsey" userId="S::cdelius@greaterops.org::40955d16-c498-4989-969b-6d208154b72b" providerId="AD" clId="Web-{0890A037-5932-EDED-1247-67DFCF87329C}" dt="2022-08-25T19:21:22.316" v="507"/>
          <pc:sldLayoutMkLst>
            <pc:docMk/>
            <pc:sldMasterMk cId="362391211" sldId="2147483997"/>
            <pc:sldLayoutMk cId="2665531908" sldId="2147484005"/>
          </pc:sldLayoutMkLst>
        </pc:sldLayoutChg>
        <pc:sldLayoutChg chg="add del mod replId">
          <pc:chgData name="Delius, Chelsey" userId="S::cdelius@greaterops.org::40955d16-c498-4989-969b-6d208154b72b" providerId="AD" clId="Web-{0890A037-5932-EDED-1247-67DFCF87329C}" dt="2022-08-25T19:21:22.316" v="507"/>
          <pc:sldLayoutMkLst>
            <pc:docMk/>
            <pc:sldMasterMk cId="362391211" sldId="2147483997"/>
            <pc:sldLayoutMk cId="1750980267" sldId="2147484006"/>
          </pc:sldLayoutMkLst>
        </pc:sldLayoutChg>
        <pc:sldLayoutChg chg="add del mod replId">
          <pc:chgData name="Delius, Chelsey" userId="S::cdelius@greaterops.org::40955d16-c498-4989-969b-6d208154b72b" providerId="AD" clId="Web-{0890A037-5932-EDED-1247-67DFCF87329C}" dt="2022-08-25T19:21:22.316" v="507"/>
          <pc:sldLayoutMkLst>
            <pc:docMk/>
            <pc:sldMasterMk cId="362391211" sldId="2147483997"/>
            <pc:sldLayoutMk cId="2837977577" sldId="2147484007"/>
          </pc:sldLayoutMkLst>
        </pc:sldLayoutChg>
        <pc:sldLayoutChg chg="add del mod replId">
          <pc:chgData name="Delius, Chelsey" userId="S::cdelius@greaterops.org::40955d16-c498-4989-969b-6d208154b72b" providerId="AD" clId="Web-{0890A037-5932-EDED-1247-67DFCF87329C}" dt="2022-08-25T19:21:22.316" v="507"/>
          <pc:sldLayoutMkLst>
            <pc:docMk/>
            <pc:sldMasterMk cId="362391211" sldId="2147483997"/>
            <pc:sldLayoutMk cId="578642314" sldId="2147484008"/>
          </pc:sldLayoutMkLst>
        </pc:sldLayoutChg>
      </pc:sldMasterChg>
      <pc:sldMasterChg chg="add modTransition addSldLayout modSldLayout">
        <pc:chgData name="Delius, Chelsey" userId="S::cdelius@greaterops.org::40955d16-c498-4989-969b-6d208154b72b" providerId="AD" clId="Web-{0890A037-5932-EDED-1247-67DFCF87329C}" dt="2022-08-25T19:47:34.109" v="742"/>
        <pc:sldMasterMkLst>
          <pc:docMk/>
          <pc:sldMasterMk cId="4216753585" sldId="2147484009"/>
        </pc:sldMasterMkLst>
        <pc:sldLayoutChg chg="add mod replId modTransition">
          <pc:chgData name="Delius, Chelsey" userId="S::cdelius@greaterops.org::40955d16-c498-4989-969b-6d208154b72b" providerId="AD" clId="Web-{0890A037-5932-EDED-1247-67DFCF87329C}" dt="2022-08-25T19:47:34.109" v="742"/>
          <pc:sldLayoutMkLst>
            <pc:docMk/>
            <pc:sldMasterMk cId="4216753585" sldId="2147484009"/>
            <pc:sldLayoutMk cId="1546865496" sldId="2147484010"/>
          </pc:sldLayoutMkLst>
        </pc:sldLayoutChg>
        <pc:sldLayoutChg chg="add mod replId modTransition">
          <pc:chgData name="Delius, Chelsey" userId="S::cdelius@greaterops.org::40955d16-c498-4989-969b-6d208154b72b" providerId="AD" clId="Web-{0890A037-5932-EDED-1247-67DFCF87329C}" dt="2022-08-25T19:47:34.109" v="742"/>
          <pc:sldLayoutMkLst>
            <pc:docMk/>
            <pc:sldMasterMk cId="4216753585" sldId="2147484009"/>
            <pc:sldLayoutMk cId="3755975896" sldId="2147484011"/>
          </pc:sldLayoutMkLst>
        </pc:sldLayoutChg>
        <pc:sldLayoutChg chg="add mod replId modTransition">
          <pc:chgData name="Delius, Chelsey" userId="S::cdelius@greaterops.org::40955d16-c498-4989-969b-6d208154b72b" providerId="AD" clId="Web-{0890A037-5932-EDED-1247-67DFCF87329C}" dt="2022-08-25T19:47:34.109" v="742"/>
          <pc:sldLayoutMkLst>
            <pc:docMk/>
            <pc:sldMasterMk cId="4216753585" sldId="2147484009"/>
            <pc:sldLayoutMk cId="2584359506" sldId="2147484012"/>
          </pc:sldLayoutMkLst>
        </pc:sldLayoutChg>
        <pc:sldLayoutChg chg="add mod replId modTransition">
          <pc:chgData name="Delius, Chelsey" userId="S::cdelius@greaterops.org::40955d16-c498-4989-969b-6d208154b72b" providerId="AD" clId="Web-{0890A037-5932-EDED-1247-67DFCF87329C}" dt="2022-08-25T19:47:34.109" v="742"/>
          <pc:sldLayoutMkLst>
            <pc:docMk/>
            <pc:sldMasterMk cId="4216753585" sldId="2147484009"/>
            <pc:sldLayoutMk cId="2244275014" sldId="2147484013"/>
          </pc:sldLayoutMkLst>
        </pc:sldLayoutChg>
        <pc:sldLayoutChg chg="add mod replId modTransition">
          <pc:chgData name="Delius, Chelsey" userId="S::cdelius@greaterops.org::40955d16-c498-4989-969b-6d208154b72b" providerId="AD" clId="Web-{0890A037-5932-EDED-1247-67DFCF87329C}" dt="2022-08-25T19:47:34.109" v="742"/>
          <pc:sldLayoutMkLst>
            <pc:docMk/>
            <pc:sldMasterMk cId="4216753585" sldId="2147484009"/>
            <pc:sldLayoutMk cId="276428066" sldId="2147484014"/>
          </pc:sldLayoutMkLst>
        </pc:sldLayoutChg>
        <pc:sldLayoutChg chg="add mod replId modTransition">
          <pc:chgData name="Delius, Chelsey" userId="S::cdelius@greaterops.org::40955d16-c498-4989-969b-6d208154b72b" providerId="AD" clId="Web-{0890A037-5932-EDED-1247-67DFCF87329C}" dt="2022-08-25T19:47:34.109" v="742"/>
          <pc:sldLayoutMkLst>
            <pc:docMk/>
            <pc:sldMasterMk cId="4216753585" sldId="2147484009"/>
            <pc:sldLayoutMk cId="73439709" sldId="2147484015"/>
          </pc:sldLayoutMkLst>
        </pc:sldLayoutChg>
        <pc:sldLayoutChg chg="add mod replId modTransition">
          <pc:chgData name="Delius, Chelsey" userId="S::cdelius@greaterops.org::40955d16-c498-4989-969b-6d208154b72b" providerId="AD" clId="Web-{0890A037-5932-EDED-1247-67DFCF87329C}" dt="2022-08-25T19:47:34.109" v="742"/>
          <pc:sldLayoutMkLst>
            <pc:docMk/>
            <pc:sldMasterMk cId="4216753585" sldId="2147484009"/>
            <pc:sldLayoutMk cId="889451656" sldId="2147484016"/>
          </pc:sldLayoutMkLst>
        </pc:sldLayoutChg>
        <pc:sldLayoutChg chg="add mod replId modTransition">
          <pc:chgData name="Delius, Chelsey" userId="S::cdelius@greaterops.org::40955d16-c498-4989-969b-6d208154b72b" providerId="AD" clId="Web-{0890A037-5932-EDED-1247-67DFCF87329C}" dt="2022-08-25T19:47:34.109" v="742"/>
          <pc:sldLayoutMkLst>
            <pc:docMk/>
            <pc:sldMasterMk cId="4216753585" sldId="2147484009"/>
            <pc:sldLayoutMk cId="312523663" sldId="2147484017"/>
          </pc:sldLayoutMkLst>
        </pc:sldLayoutChg>
        <pc:sldLayoutChg chg="add mod replId modTransition">
          <pc:chgData name="Delius, Chelsey" userId="S::cdelius@greaterops.org::40955d16-c498-4989-969b-6d208154b72b" providerId="AD" clId="Web-{0890A037-5932-EDED-1247-67DFCF87329C}" dt="2022-08-25T19:47:34.109" v="742"/>
          <pc:sldLayoutMkLst>
            <pc:docMk/>
            <pc:sldMasterMk cId="4216753585" sldId="2147484009"/>
            <pc:sldLayoutMk cId="2316941343" sldId="2147484018"/>
          </pc:sldLayoutMkLst>
        </pc:sldLayoutChg>
        <pc:sldLayoutChg chg="add mod replId modTransition">
          <pc:chgData name="Delius, Chelsey" userId="S::cdelius@greaterops.org::40955d16-c498-4989-969b-6d208154b72b" providerId="AD" clId="Web-{0890A037-5932-EDED-1247-67DFCF87329C}" dt="2022-08-25T19:47:34.109" v="742"/>
          <pc:sldLayoutMkLst>
            <pc:docMk/>
            <pc:sldMasterMk cId="4216753585" sldId="2147484009"/>
            <pc:sldLayoutMk cId="1477186784" sldId="2147484019"/>
          </pc:sldLayoutMkLst>
        </pc:sldLayoutChg>
        <pc:sldLayoutChg chg="add mod replId modTransition">
          <pc:chgData name="Delius, Chelsey" userId="S::cdelius@greaterops.org::40955d16-c498-4989-969b-6d208154b72b" providerId="AD" clId="Web-{0890A037-5932-EDED-1247-67DFCF87329C}" dt="2022-08-25T19:47:34.109" v="742"/>
          <pc:sldLayoutMkLst>
            <pc:docMk/>
            <pc:sldMasterMk cId="4216753585" sldId="2147484009"/>
            <pc:sldLayoutMk cId="3565276338" sldId="214748402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5D12F1-BF84-B4B1-87CD-0A3738730C9E}"/>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dirty="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2D3ED6EA-6B02-0220-730B-F3EF09B0909E}"/>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BC82F4C1-0FCC-472B-B8BC-8E5F0B3B7282}" type="datetimeFigureOut">
              <a:rPr lang="en-US"/>
              <a:pPr>
                <a:defRPr/>
              </a:pPr>
              <a:t>8/25/2022</a:t>
            </a:fld>
            <a:endParaRPr lang="en-US" dirty="0"/>
          </a:p>
        </p:txBody>
      </p:sp>
      <p:sp>
        <p:nvSpPr>
          <p:cNvPr id="4" name="Footer Placeholder 3">
            <a:extLst>
              <a:ext uri="{FF2B5EF4-FFF2-40B4-BE49-F238E27FC236}">
                <a16:creationId xmlns:a16="http://schemas.microsoft.com/office/drawing/2014/main" id="{85C04A0E-8372-A0E8-4F80-E7F0521D947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dirty="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60F091D2-4495-B5A6-6DAB-01A7BF04605B}"/>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D42600D-F97C-46C5-8891-77083950E525}"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A4D71B-3352-C40A-434E-8E33705250EB}"/>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dirty="0">
                <a:cs typeface="Arial" charset="0"/>
              </a:defRPr>
            </a:lvl1pPr>
          </a:lstStyle>
          <a:p>
            <a:pPr>
              <a:defRPr/>
            </a:pPr>
            <a:endParaRPr lang="en-US"/>
          </a:p>
        </p:txBody>
      </p:sp>
      <p:sp>
        <p:nvSpPr>
          <p:cNvPr id="3" name="Date Placeholder 2">
            <a:extLst>
              <a:ext uri="{FF2B5EF4-FFF2-40B4-BE49-F238E27FC236}">
                <a16:creationId xmlns:a16="http://schemas.microsoft.com/office/drawing/2014/main" id="{30700410-FF30-B4FF-4B5C-4F4AF7169B3E}"/>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cs typeface="Arial" charset="0"/>
              </a:defRPr>
            </a:lvl1pPr>
          </a:lstStyle>
          <a:p>
            <a:pPr>
              <a:defRPr/>
            </a:pPr>
            <a:fld id="{476DF06F-A096-4197-963B-C9C780871AA4}" type="datetimeFigureOut">
              <a:rPr lang="en-US"/>
              <a:pPr>
                <a:defRPr/>
              </a:pPr>
              <a:t>8/25/2022</a:t>
            </a:fld>
            <a:endParaRPr lang="en-US" dirty="0"/>
          </a:p>
        </p:txBody>
      </p:sp>
      <p:sp>
        <p:nvSpPr>
          <p:cNvPr id="4" name="Slide Image Placeholder 3">
            <a:extLst>
              <a:ext uri="{FF2B5EF4-FFF2-40B4-BE49-F238E27FC236}">
                <a16:creationId xmlns:a16="http://schemas.microsoft.com/office/drawing/2014/main" id="{DA6909BD-36A2-FAEB-68FE-392EE688E68D}"/>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89E87173-0DDC-E272-9549-1EDFC4ED2596}"/>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72719A3-41AE-2B86-C4A8-DD7C6501C784}"/>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dirty="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D9D8710D-5D21-D8C7-6768-0FA49BF506C0}"/>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E7A64B28-27AB-4714-8A99-F09E99F9582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4686549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8/25/2022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7718678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8/25/2022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6527633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5597589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8435950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8/25/2022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4427501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8/25/2022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642806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8/25/2022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343970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8945165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dirty="0"/>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8/25/2022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252366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dirty="0"/>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8/25/2022</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1694134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dirty="0"/>
              <a:pPr/>
              <a:t>8/25/2022</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16753585"/>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secure.entertimeonline.com/ta/OPPC.cloc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s://www.picserver.org/photo/33852/Payroll.html"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664707"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B76B8E2-C285-60F3-0214-6895AE3911E3}"/>
              </a:ext>
            </a:extLst>
          </p:cNvPr>
          <p:cNvSpPr>
            <a:spLocks noGrp="1"/>
          </p:cNvSpPr>
          <p:nvPr>
            <p:ph type="ctrTitle"/>
          </p:nvPr>
        </p:nvSpPr>
        <p:spPr>
          <a:xfrm>
            <a:off x="802386" y="1298448"/>
            <a:ext cx="4551052" cy="3255264"/>
          </a:xfrm>
        </p:spPr>
        <p:txBody>
          <a:bodyPr>
            <a:normAutofit/>
          </a:bodyPr>
          <a:lstStyle/>
          <a:p>
            <a:r>
              <a:rPr lang="en-US" sz="3400">
                <a:latin typeface="Corbel"/>
              </a:rPr>
              <a:t>Human Resources Presentation</a:t>
            </a:r>
          </a:p>
        </p:txBody>
      </p:sp>
      <p:sp>
        <p:nvSpPr>
          <p:cNvPr id="3" name="Subtitle 2">
            <a:extLst>
              <a:ext uri="{FF2B5EF4-FFF2-40B4-BE49-F238E27FC236}">
                <a16:creationId xmlns:a16="http://schemas.microsoft.com/office/drawing/2014/main" id="{B1F7421C-6B58-AA0D-B0E2-BB7B9A1552CA}"/>
              </a:ext>
            </a:extLst>
          </p:cNvPr>
          <p:cNvSpPr>
            <a:spLocks noGrp="1"/>
          </p:cNvSpPr>
          <p:nvPr>
            <p:ph type="subTitle" idx="1"/>
          </p:nvPr>
        </p:nvSpPr>
        <p:spPr>
          <a:xfrm>
            <a:off x="825010" y="4670246"/>
            <a:ext cx="4528427" cy="914400"/>
          </a:xfrm>
        </p:spPr>
        <p:txBody>
          <a:bodyPr>
            <a:normAutofit/>
          </a:bodyPr>
          <a:lstStyle/>
          <a:p>
            <a:r>
              <a:rPr lang="en-US">
                <a:ea typeface="+mn-lt"/>
                <a:cs typeface="+mn-lt"/>
              </a:rPr>
              <a:t>Annual training 2022</a:t>
            </a:r>
            <a:endParaRPr lang="en-US"/>
          </a:p>
        </p:txBody>
      </p:sp>
      <p:pic>
        <p:nvPicPr>
          <p:cNvPr id="7" name="Graphic 6" descr="Cycle with People">
            <a:extLst>
              <a:ext uri="{FF2B5EF4-FFF2-40B4-BE49-F238E27FC236}">
                <a16:creationId xmlns:a16="http://schemas.microsoft.com/office/drawing/2014/main" id="{3DA0BBD2-052C-4197-EC43-1E083A0DD0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28180" y="2128080"/>
            <a:ext cx="2593687" cy="2593687"/>
          </a:xfrm>
          <a:prstGeom prst="rect">
            <a:avLst/>
          </a:prstGeom>
        </p:spPr>
      </p:pic>
      <p:sp>
        <p:nvSpPr>
          <p:cNvPr id="21" name="Rectangle 20">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976872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268318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3251B6C-4286-A67C-F278-E26CCDB363B7}"/>
              </a:ext>
            </a:extLst>
          </p:cNvPr>
          <p:cNvSpPr>
            <a:spLocks noGrp="1"/>
          </p:cNvSpPr>
          <p:nvPr>
            <p:ph type="title"/>
          </p:nvPr>
        </p:nvSpPr>
        <p:spPr>
          <a:xfrm>
            <a:off x="189689" y="1123837"/>
            <a:ext cx="2210611" cy="1038177"/>
          </a:xfrm>
        </p:spPr>
        <p:txBody>
          <a:bodyPr vert="horz" lIns="91440" tIns="45720" rIns="91440" bIns="45720" rtlCol="0" anchor="b">
            <a:normAutofit/>
          </a:bodyPr>
          <a:lstStyle/>
          <a:p>
            <a:endParaRPr lang="en-US" sz="2100"/>
          </a:p>
          <a:p>
            <a:pPr>
              <a:spcAft>
                <a:spcPct val="0"/>
              </a:spcAft>
            </a:pPr>
            <a:endParaRPr lang="en-US" sz="2100"/>
          </a:p>
        </p:txBody>
      </p:sp>
      <p:sp>
        <p:nvSpPr>
          <p:cNvPr id="60" name="Content Placeholder 59">
            <a:extLst>
              <a:ext uri="{FF2B5EF4-FFF2-40B4-BE49-F238E27FC236}">
                <a16:creationId xmlns:a16="http://schemas.microsoft.com/office/drawing/2014/main" id="{D87A5454-190B-095B-4F54-C558102B30A8}"/>
              </a:ext>
            </a:extLst>
          </p:cNvPr>
          <p:cNvSpPr>
            <a:spLocks noGrp="1"/>
          </p:cNvSpPr>
          <p:nvPr>
            <p:ph idx="1"/>
          </p:nvPr>
        </p:nvSpPr>
        <p:spPr>
          <a:xfrm>
            <a:off x="34415" y="919811"/>
            <a:ext cx="1675773" cy="3356075"/>
          </a:xfrm>
        </p:spPr>
        <p:txBody>
          <a:bodyPr vert="horz" lIns="91440" tIns="45720" rIns="91440" bIns="45720" rtlCol="0" anchor="t">
            <a:noAutofit/>
          </a:bodyPr>
          <a:lstStyle/>
          <a:p>
            <a:pPr>
              <a:spcBef>
                <a:spcPct val="0"/>
              </a:spcBef>
              <a:spcAft>
                <a:spcPts val="600"/>
              </a:spcAft>
              <a:buFont typeface="'Wingdings 2',Sans-Serif" pitchFamily="18" charset="2"/>
            </a:pPr>
            <a:r>
              <a:rPr lang="en-US" sz="1800" dirty="0">
                <a:solidFill>
                  <a:srgbClr val="FFFFFF"/>
                </a:solidFill>
              </a:rPr>
              <a:t>My Schedule and Time Off Calendar – Easy access to approved or pending time off</a:t>
            </a:r>
            <a:endParaRPr lang="en-US" sz="1800" dirty="0">
              <a:ea typeface="+mn-lt"/>
              <a:cs typeface="+mn-lt"/>
            </a:endParaRPr>
          </a:p>
          <a:p>
            <a:pPr>
              <a:spcBef>
                <a:spcPct val="0"/>
              </a:spcBef>
              <a:spcAft>
                <a:spcPts val="600"/>
              </a:spcAft>
              <a:buFont typeface="'Wingdings 2',Sans-Serif" pitchFamily="18" charset="2"/>
            </a:pPr>
            <a:endParaRPr lang="en-US" sz="1800" dirty="0">
              <a:ea typeface="+mn-lt"/>
              <a:cs typeface="+mn-lt"/>
            </a:endParaRPr>
          </a:p>
          <a:p>
            <a:pPr>
              <a:spcBef>
                <a:spcPct val="0"/>
              </a:spcBef>
              <a:spcAft>
                <a:spcPts val="600"/>
              </a:spcAft>
              <a:buFont typeface="'Wingdings 2',Sans-Serif" pitchFamily="18" charset="2"/>
            </a:pPr>
            <a:r>
              <a:rPr lang="en-US" sz="1800" dirty="0">
                <a:solidFill>
                  <a:srgbClr val="FFFFFF"/>
                </a:solidFill>
              </a:rPr>
              <a:t>My Accrual Balances</a:t>
            </a:r>
            <a:endParaRPr lang="en-US" sz="1800" dirty="0">
              <a:ea typeface="+mn-lt"/>
              <a:cs typeface="+mn-lt"/>
            </a:endParaRPr>
          </a:p>
          <a:p>
            <a:pPr>
              <a:spcBef>
                <a:spcPct val="0"/>
              </a:spcBef>
              <a:spcAft>
                <a:spcPts val="600"/>
              </a:spcAft>
              <a:buFont typeface="'Wingdings 2',Sans-Serif" pitchFamily="18" charset="2"/>
            </a:pPr>
            <a:r>
              <a:rPr lang="en-US" sz="1800" dirty="0">
                <a:solidFill>
                  <a:srgbClr val="FFFFFF"/>
                </a:solidFill>
              </a:rPr>
              <a:t>You can request time off from the tab in Blue</a:t>
            </a:r>
            <a:endParaRPr lang="en-US" sz="1800" dirty="0"/>
          </a:p>
        </p:txBody>
      </p:sp>
      <p:pic>
        <p:nvPicPr>
          <p:cNvPr id="4" name="Picture 4" descr="Graphical user interface, text, application&#10;&#10;Description automatically generated">
            <a:extLst>
              <a:ext uri="{FF2B5EF4-FFF2-40B4-BE49-F238E27FC236}">
                <a16:creationId xmlns:a16="http://schemas.microsoft.com/office/drawing/2014/main" id="{1D9E9BF5-A5DE-A01E-CE33-91F3D7C02B8C}"/>
              </a:ext>
            </a:extLst>
          </p:cNvPr>
          <p:cNvPicPr>
            <a:picLocks noChangeAspect="1"/>
          </p:cNvPicPr>
          <p:nvPr/>
        </p:nvPicPr>
        <p:blipFill rotWithShape="1">
          <a:blip r:embed="rId2"/>
          <a:srcRect r="5789" b="-1"/>
          <a:stretch/>
        </p:blipFill>
        <p:spPr>
          <a:xfrm>
            <a:off x="1906265" y="1305474"/>
            <a:ext cx="7050506" cy="3143160"/>
          </a:xfrm>
          <a:prstGeom prst="rect">
            <a:avLst/>
          </a:prstGeom>
        </p:spPr>
      </p:pic>
      <p:sp>
        <p:nvSpPr>
          <p:cNvPr id="67" name="Rectangle 66">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054629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5350"/>
            <a:ext cx="3481671"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EE799AA-B6F1-1031-915F-82054BF8EA13}"/>
              </a:ext>
            </a:extLst>
          </p:cNvPr>
          <p:cNvSpPr>
            <a:spLocks noGrp="1"/>
          </p:cNvSpPr>
          <p:nvPr>
            <p:ph type="title"/>
          </p:nvPr>
        </p:nvSpPr>
        <p:spPr>
          <a:xfrm>
            <a:off x="216936" y="1123837"/>
            <a:ext cx="3012087" cy="3498336"/>
          </a:xfrm>
        </p:spPr>
        <p:txBody>
          <a:bodyPr vert="horz" lIns="91440" tIns="45720" rIns="91440" bIns="45720" rtlCol="0" anchor="ctr">
            <a:noAutofit/>
          </a:bodyPr>
          <a:lstStyle/>
          <a:p>
            <a:pPr>
              <a:spcAft>
                <a:spcPct val="0"/>
              </a:spcAft>
            </a:pPr>
            <a:r>
              <a:rPr lang="en-US" sz="1800" b="1" spc="-100" dirty="0"/>
              <a:t>Punching In &amp; Out and Logging In </a:t>
            </a:r>
            <a:endParaRPr lang="en-US" sz="1800" spc="-100" dirty="0"/>
          </a:p>
          <a:p>
            <a:pPr>
              <a:spcAft>
                <a:spcPct val="0"/>
              </a:spcAft>
            </a:pPr>
            <a:r>
              <a:rPr lang="en-US" sz="1800" spc="-100" dirty="0"/>
              <a:t>• To clock in/out or log out, you will go to       </a:t>
            </a:r>
            <a:r>
              <a:rPr lang="en-US" sz="1800" b="1" spc="-100" dirty="0">
                <a:highlight>
                  <a:srgbClr val="000000"/>
                </a:highlight>
              </a:rPr>
              <a:t> </a:t>
            </a:r>
            <a:r>
              <a:rPr lang="en-US" sz="1800" b="1" spc="-100" dirty="0">
                <a:highlight>
                  <a:srgbClr val="000000"/>
                </a:highlight>
                <a:hlinkClick r:id="rId2"/>
              </a:rPr>
              <a:t>https://secure.entertimeonline.com/ta/OPPC.clock</a:t>
            </a:r>
            <a:r>
              <a:rPr lang="en-US" sz="1800" b="1" spc="-100" dirty="0">
                <a:highlight>
                  <a:srgbClr val="000000"/>
                </a:highlight>
              </a:rPr>
              <a:t> </a:t>
            </a:r>
          </a:p>
          <a:p>
            <a:pPr>
              <a:spcAft>
                <a:spcPct val="0"/>
              </a:spcAft>
            </a:pPr>
            <a:endParaRPr lang="en-US" sz="1800" spc="-100" dirty="0"/>
          </a:p>
          <a:p>
            <a:pPr>
              <a:spcAft>
                <a:spcPct val="0"/>
              </a:spcAft>
            </a:pPr>
            <a:r>
              <a:rPr lang="en-US" sz="1800" spc="-100" dirty="0"/>
              <a:t>• From there, you can simply enter your </a:t>
            </a:r>
            <a:r>
              <a:rPr lang="en-US" sz="1800" b="1" spc="-100" dirty="0"/>
              <a:t>Username </a:t>
            </a:r>
            <a:r>
              <a:rPr lang="en-US" sz="1800" spc="-100" dirty="0"/>
              <a:t>and </a:t>
            </a:r>
            <a:r>
              <a:rPr lang="en-US" sz="1800" b="1" spc="-100" dirty="0"/>
              <a:t>Password </a:t>
            </a:r>
            <a:r>
              <a:rPr lang="en-US" sz="1800" spc="-100" dirty="0"/>
              <a:t>and simply click </a:t>
            </a:r>
            <a:r>
              <a:rPr lang="en-US" sz="1800" b="1" spc="-100" dirty="0"/>
              <a:t>Punch In </a:t>
            </a:r>
            <a:r>
              <a:rPr lang="en-US" sz="1800" spc="-100" dirty="0"/>
              <a:t>or </a:t>
            </a:r>
            <a:r>
              <a:rPr lang="en-US" sz="1800" b="1" spc="-100" dirty="0"/>
              <a:t>Punch Out </a:t>
            </a:r>
            <a:r>
              <a:rPr lang="en-US" sz="1800" spc="-100" dirty="0"/>
              <a:t>and go on with your tasks or you can click </a:t>
            </a:r>
            <a:r>
              <a:rPr lang="en-US" sz="1800" b="1" spc="-100" dirty="0"/>
              <a:t>Login </a:t>
            </a:r>
            <a:r>
              <a:rPr lang="en-US" sz="1800" spc="-100" dirty="0"/>
              <a:t>to log into the system. </a:t>
            </a:r>
          </a:p>
        </p:txBody>
      </p:sp>
      <p:pic>
        <p:nvPicPr>
          <p:cNvPr id="4" name="Picture 4" descr="Graphical user interface, application&#10;&#10;Description automatically generated">
            <a:extLst>
              <a:ext uri="{FF2B5EF4-FFF2-40B4-BE49-F238E27FC236}">
                <a16:creationId xmlns:a16="http://schemas.microsoft.com/office/drawing/2014/main" id="{EC740501-7DFF-DA4A-447C-BE6F8412BFBA}"/>
              </a:ext>
            </a:extLst>
          </p:cNvPr>
          <p:cNvPicPr>
            <a:picLocks noChangeAspect="1"/>
          </p:cNvPicPr>
          <p:nvPr/>
        </p:nvPicPr>
        <p:blipFill>
          <a:blip r:embed="rId3"/>
          <a:stretch>
            <a:fillRect/>
          </a:stretch>
        </p:blipFill>
        <p:spPr>
          <a:xfrm>
            <a:off x="3853097" y="1764220"/>
            <a:ext cx="4645325" cy="3321407"/>
          </a:xfrm>
          <a:prstGeom prst="rect">
            <a:avLst/>
          </a:prstGeom>
        </p:spPr>
      </p:pic>
    </p:spTree>
    <p:extLst>
      <p:ext uri="{BB962C8B-B14F-4D97-AF65-F5344CB8AC3E}">
        <p14:creationId xmlns:p14="http://schemas.microsoft.com/office/powerpoint/2010/main" val="54681304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34" name="Rectangle 10">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2">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590" y="757325"/>
            <a:ext cx="3256410"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B14DA9-CDAB-9729-78F0-E16E152D9DE9}"/>
              </a:ext>
            </a:extLst>
          </p:cNvPr>
          <p:cNvSpPr>
            <a:spLocks noGrp="1"/>
          </p:cNvSpPr>
          <p:nvPr>
            <p:ph type="title"/>
          </p:nvPr>
        </p:nvSpPr>
        <p:spPr>
          <a:xfrm>
            <a:off x="5025489" y="760593"/>
            <a:ext cx="4052356" cy="3554452"/>
          </a:xfrm>
        </p:spPr>
        <p:txBody>
          <a:bodyPr vert="horz" lIns="91440" tIns="45720" rIns="91440" bIns="45720" rtlCol="0">
            <a:normAutofit/>
          </a:bodyPr>
          <a:lstStyle/>
          <a:p>
            <a:r>
              <a:rPr lang="en-US" sz="2800" b="1" spc="-100" dirty="0"/>
              <a:t>My Timesheet </a:t>
            </a:r>
            <a:r>
              <a:rPr lang="en-US" sz="2800" spc="-100" dirty="0"/>
              <a:t>is below the </a:t>
            </a:r>
            <a:r>
              <a:rPr lang="en-US" sz="2800" b="1" spc="-100" dirty="0"/>
              <a:t>Start </a:t>
            </a:r>
            <a:r>
              <a:rPr lang="en-US" sz="2800" spc="-100" dirty="0"/>
              <a:t>widget, and this is where you can clock in/clock out/change departments. You are also able to access your current timesheet by clicking </a:t>
            </a:r>
            <a:r>
              <a:rPr lang="en-US" sz="2800" b="1" spc="-100" dirty="0"/>
              <a:t>My Clock. </a:t>
            </a:r>
            <a:endParaRPr lang="en-US" sz="2800" spc="-100" dirty="0"/>
          </a:p>
        </p:txBody>
      </p:sp>
      <p:sp>
        <p:nvSpPr>
          <p:cNvPr id="36" name="Rectangle 14">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a:extLst>
              <a:ext uri="{FF2B5EF4-FFF2-40B4-BE49-F238E27FC236}">
                <a16:creationId xmlns:a16="http://schemas.microsoft.com/office/drawing/2014/main" id="{FB4772DE-D76C-283D-661A-449F1273818B}"/>
              </a:ext>
            </a:extLst>
          </p:cNvPr>
          <p:cNvPicPr>
            <a:picLocks noChangeAspect="1"/>
          </p:cNvPicPr>
          <p:nvPr/>
        </p:nvPicPr>
        <p:blipFill>
          <a:blip r:embed="rId2"/>
          <a:stretch>
            <a:fillRect/>
          </a:stretch>
        </p:blipFill>
        <p:spPr>
          <a:xfrm>
            <a:off x="113548" y="328037"/>
            <a:ext cx="4875730" cy="3668986"/>
          </a:xfrm>
          <a:prstGeom prst="rect">
            <a:avLst/>
          </a:prstGeom>
        </p:spPr>
      </p:pic>
    </p:spTree>
    <p:extLst>
      <p:ext uri="{BB962C8B-B14F-4D97-AF65-F5344CB8AC3E}">
        <p14:creationId xmlns:p14="http://schemas.microsoft.com/office/powerpoint/2010/main" val="38892920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2">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4">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3DC673-98E3-9B5F-2ED9-4AFDAF4A7DB3}"/>
              </a:ext>
            </a:extLst>
          </p:cNvPr>
          <p:cNvSpPr>
            <a:spLocks noGrp="1"/>
          </p:cNvSpPr>
          <p:nvPr>
            <p:ph type="title"/>
          </p:nvPr>
        </p:nvSpPr>
        <p:spPr>
          <a:xfrm>
            <a:off x="802386" y="4590661"/>
            <a:ext cx="7658146" cy="1065690"/>
          </a:xfrm>
        </p:spPr>
        <p:txBody>
          <a:bodyPr vert="horz" lIns="91440" tIns="45720" rIns="91440" bIns="45720" rtlCol="0" anchor="b">
            <a:normAutofit/>
          </a:bodyPr>
          <a:lstStyle/>
          <a:p>
            <a:pPr>
              <a:spcAft>
                <a:spcPct val="0"/>
              </a:spcAft>
            </a:pPr>
            <a:r>
              <a:rPr lang="en-US" sz="3200" spc="-100"/>
              <a:t>Current Time Sheet</a:t>
            </a:r>
          </a:p>
          <a:p>
            <a:pPr>
              <a:spcAft>
                <a:spcPct val="0"/>
              </a:spcAft>
            </a:pPr>
            <a:r>
              <a:rPr lang="en-US" sz="3200" spc="-100"/>
              <a:t>Missing Punches</a:t>
            </a:r>
          </a:p>
        </p:txBody>
      </p:sp>
      <p:pic>
        <p:nvPicPr>
          <p:cNvPr id="4" name="Picture 4" descr="Table&#10;&#10;Description automatically generated">
            <a:extLst>
              <a:ext uri="{FF2B5EF4-FFF2-40B4-BE49-F238E27FC236}">
                <a16:creationId xmlns:a16="http://schemas.microsoft.com/office/drawing/2014/main" id="{08F0E724-2263-8749-5001-42E63C4C1EA8}"/>
              </a:ext>
            </a:extLst>
          </p:cNvPr>
          <p:cNvPicPr>
            <a:picLocks noGrp="1" noChangeAspect="1"/>
          </p:cNvPicPr>
          <p:nvPr>
            <p:ph idx="1"/>
          </p:nvPr>
        </p:nvPicPr>
        <p:blipFill rotWithShape="1">
          <a:blip r:embed="rId2"/>
          <a:srcRect r="183" b="1"/>
          <a:stretch/>
        </p:blipFill>
        <p:spPr>
          <a:xfrm>
            <a:off x="802385" y="484632"/>
            <a:ext cx="7978140" cy="3556755"/>
          </a:xfrm>
          <a:prstGeom prst="rect">
            <a:avLst/>
          </a:prstGeom>
        </p:spPr>
      </p:pic>
    </p:spTree>
    <p:extLst>
      <p:ext uri="{BB962C8B-B14F-4D97-AF65-F5344CB8AC3E}">
        <p14:creationId xmlns:p14="http://schemas.microsoft.com/office/powerpoint/2010/main" val="352675071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2084-54EA-6202-EA73-CA517B35F829}"/>
              </a:ext>
            </a:extLst>
          </p:cNvPr>
          <p:cNvSpPr>
            <a:spLocks noGrp="1"/>
          </p:cNvSpPr>
          <p:nvPr>
            <p:ph type="title"/>
          </p:nvPr>
        </p:nvSpPr>
        <p:spPr>
          <a:xfrm>
            <a:off x="802386" y="3908245"/>
            <a:ext cx="7658146" cy="1326227"/>
          </a:xfrm>
        </p:spPr>
        <p:txBody>
          <a:bodyPr vert="horz" lIns="91440" tIns="45720" rIns="91440" bIns="45720" rtlCol="0" anchor="b">
            <a:normAutofit/>
          </a:bodyPr>
          <a:lstStyle/>
          <a:p>
            <a:pPr>
              <a:spcAft>
                <a:spcPct val="0"/>
              </a:spcAft>
            </a:pPr>
            <a:r>
              <a:rPr lang="en-US" sz="2800" b="1" spc="-100"/>
              <a:t>Timesheet Change Request</a:t>
            </a:r>
            <a:endParaRPr lang="en-US" sz="2800" spc="-100"/>
          </a:p>
          <a:p>
            <a:pPr>
              <a:spcAft>
                <a:spcPct val="0"/>
              </a:spcAft>
            </a:pPr>
            <a:r>
              <a:rPr lang="en-US" sz="2800" b="1" spc="-100"/>
              <a:t>In the upper right-hand corner of your time sheet c</a:t>
            </a:r>
            <a:r>
              <a:rPr lang="en-US" sz="2800" spc="-100"/>
              <a:t>hoose </a:t>
            </a:r>
            <a:r>
              <a:rPr lang="en-US" sz="2800" b="1" spc="-100"/>
              <a:t>Change Request. </a:t>
            </a:r>
            <a:endParaRPr lang="en-US" sz="2800" spc="-100"/>
          </a:p>
        </p:txBody>
      </p:sp>
      <p:pic>
        <p:nvPicPr>
          <p:cNvPr id="4" name="Picture 4" descr="Graphical user interface, text, application&#10;&#10;Description automatically generated">
            <a:extLst>
              <a:ext uri="{FF2B5EF4-FFF2-40B4-BE49-F238E27FC236}">
                <a16:creationId xmlns:a16="http://schemas.microsoft.com/office/drawing/2014/main" id="{C2EDB329-CBFF-FA9F-7700-CAD755850246}"/>
              </a:ext>
            </a:extLst>
          </p:cNvPr>
          <p:cNvPicPr>
            <a:picLocks noGrp="1" noChangeAspect="1"/>
          </p:cNvPicPr>
          <p:nvPr>
            <p:ph idx="1"/>
          </p:nvPr>
        </p:nvPicPr>
        <p:blipFill>
          <a:blip r:embed="rId2"/>
          <a:stretch>
            <a:fillRect/>
          </a:stretch>
        </p:blipFill>
        <p:spPr>
          <a:xfrm>
            <a:off x="710736" y="826767"/>
            <a:ext cx="8069788" cy="2098144"/>
          </a:xfrm>
          <a:prstGeom prst="rect">
            <a:avLst/>
          </a:prstGeom>
        </p:spPr>
      </p:pic>
    </p:spTree>
    <p:extLst>
      <p:ext uri="{BB962C8B-B14F-4D97-AF65-F5344CB8AC3E}">
        <p14:creationId xmlns:p14="http://schemas.microsoft.com/office/powerpoint/2010/main" val="422452460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A8E0-9DFF-2FC3-61EF-A234C34F1E50}"/>
              </a:ext>
            </a:extLst>
          </p:cNvPr>
          <p:cNvSpPr>
            <a:spLocks noGrp="1"/>
          </p:cNvSpPr>
          <p:nvPr>
            <p:ph type="title"/>
          </p:nvPr>
        </p:nvSpPr>
        <p:spPr>
          <a:xfrm>
            <a:off x="482600" y="1298448"/>
            <a:ext cx="2763802" cy="3255264"/>
          </a:xfrm>
        </p:spPr>
        <p:txBody>
          <a:bodyPr vert="horz" lIns="91440" tIns="45720" rIns="91440" bIns="45720" rtlCol="0" anchor="b">
            <a:normAutofit/>
          </a:bodyPr>
          <a:lstStyle/>
          <a:p>
            <a:r>
              <a:rPr lang="en-US" sz="2900" b="1" spc="-100"/>
              <a:t>Add Time Entry </a:t>
            </a:r>
            <a:r>
              <a:rPr lang="en-US" sz="2900" spc="-100"/>
              <a:t>– This option allows you to enter the start and end time of the shift.</a:t>
            </a:r>
          </a:p>
        </p:txBody>
      </p:sp>
      <p:pic>
        <p:nvPicPr>
          <p:cNvPr id="4" name="Picture 4" descr="Graphical user interface, application&#10;&#10;Description automatically generated">
            <a:extLst>
              <a:ext uri="{FF2B5EF4-FFF2-40B4-BE49-F238E27FC236}">
                <a16:creationId xmlns:a16="http://schemas.microsoft.com/office/drawing/2014/main" id="{300F4797-4A22-7AC8-8AF5-EFB6AC1087BA}"/>
              </a:ext>
            </a:extLst>
          </p:cNvPr>
          <p:cNvPicPr>
            <a:picLocks noGrp="1" noChangeAspect="1"/>
          </p:cNvPicPr>
          <p:nvPr>
            <p:ph idx="1"/>
          </p:nvPr>
        </p:nvPicPr>
        <p:blipFill rotWithShape="1">
          <a:blip r:embed="rId2"/>
          <a:stretch/>
        </p:blipFill>
        <p:spPr>
          <a:xfrm>
            <a:off x="3504720" y="863600"/>
            <a:ext cx="4280860" cy="5121275"/>
          </a:xfrm>
          <a:prstGeom prst="rect">
            <a:avLst/>
          </a:prstGeom>
        </p:spPr>
      </p:pic>
    </p:spTree>
    <p:extLst>
      <p:ext uri="{BB962C8B-B14F-4D97-AF65-F5344CB8AC3E}">
        <p14:creationId xmlns:p14="http://schemas.microsoft.com/office/powerpoint/2010/main" val="341585508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A7689-581F-A4C9-1071-0492F2421C33}"/>
              </a:ext>
            </a:extLst>
          </p:cNvPr>
          <p:cNvSpPr>
            <a:spLocks noGrp="1"/>
          </p:cNvSpPr>
          <p:nvPr>
            <p:ph type="title"/>
          </p:nvPr>
        </p:nvSpPr>
        <p:spPr>
          <a:xfrm>
            <a:off x="802386" y="1298448"/>
            <a:ext cx="2444016" cy="3255264"/>
          </a:xfrm>
        </p:spPr>
        <p:txBody>
          <a:bodyPr vert="horz" lIns="91440" tIns="45720" rIns="91440" bIns="45720" rtlCol="0" anchor="b">
            <a:normAutofit/>
          </a:bodyPr>
          <a:lstStyle/>
          <a:p>
            <a:pPr>
              <a:spcAft>
                <a:spcPct val="0"/>
              </a:spcAft>
            </a:pPr>
            <a:r>
              <a:rPr lang="en-US" sz="2400" spc="-100"/>
              <a:t>Next, choose what type of request you want to make. </a:t>
            </a:r>
          </a:p>
          <a:p>
            <a:pPr>
              <a:spcAft>
                <a:spcPct val="0"/>
              </a:spcAft>
            </a:pPr>
            <a:endParaRPr lang="en-US" sz="2400" spc="-100"/>
          </a:p>
          <a:p>
            <a:pPr>
              <a:spcAft>
                <a:spcPct val="0"/>
              </a:spcAft>
            </a:pPr>
            <a:r>
              <a:rPr lang="en-US" sz="2400" spc="-100"/>
              <a:t>• </a:t>
            </a:r>
            <a:r>
              <a:rPr lang="en-US" sz="2400" b="1" spc="-100"/>
              <a:t>Add Punch In </a:t>
            </a:r>
            <a:r>
              <a:rPr lang="en-US" sz="2400" spc="-100"/>
              <a:t>– With this option you can add in a missed </a:t>
            </a:r>
            <a:r>
              <a:rPr lang="en-US" sz="2400" b="1" spc="-100"/>
              <a:t>In </a:t>
            </a:r>
            <a:r>
              <a:rPr lang="en-US" sz="2400" spc="-100"/>
              <a:t>punch. </a:t>
            </a:r>
          </a:p>
        </p:txBody>
      </p:sp>
      <p:pic>
        <p:nvPicPr>
          <p:cNvPr id="4" name="Picture 4" descr="Graphical user interface, text, application&#10;&#10;Description automatically generated">
            <a:extLst>
              <a:ext uri="{FF2B5EF4-FFF2-40B4-BE49-F238E27FC236}">
                <a16:creationId xmlns:a16="http://schemas.microsoft.com/office/drawing/2014/main" id="{04512D2B-436C-8673-0E51-6519A42C418B}"/>
              </a:ext>
            </a:extLst>
          </p:cNvPr>
          <p:cNvPicPr>
            <a:picLocks noChangeAspect="1"/>
          </p:cNvPicPr>
          <p:nvPr/>
        </p:nvPicPr>
        <p:blipFill>
          <a:blip r:embed="rId2"/>
          <a:stretch>
            <a:fillRect/>
          </a:stretch>
        </p:blipFill>
        <p:spPr>
          <a:xfrm>
            <a:off x="4029313" y="759599"/>
            <a:ext cx="4397786" cy="5330650"/>
          </a:xfrm>
          <a:prstGeom prst="rect">
            <a:avLst/>
          </a:prstGeom>
        </p:spPr>
      </p:pic>
    </p:spTree>
    <p:extLst>
      <p:ext uri="{BB962C8B-B14F-4D97-AF65-F5344CB8AC3E}">
        <p14:creationId xmlns:p14="http://schemas.microsoft.com/office/powerpoint/2010/main" val="28121895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4CC0-313F-CF87-8D93-6CF28672F641}"/>
              </a:ext>
            </a:extLst>
          </p:cNvPr>
          <p:cNvSpPr>
            <a:spLocks noGrp="1"/>
          </p:cNvSpPr>
          <p:nvPr>
            <p:ph type="title"/>
          </p:nvPr>
        </p:nvSpPr>
        <p:spPr>
          <a:xfrm>
            <a:off x="482600" y="1298448"/>
            <a:ext cx="2763802" cy="3255264"/>
          </a:xfrm>
        </p:spPr>
        <p:txBody>
          <a:bodyPr vert="horz" lIns="91440" tIns="45720" rIns="91440" bIns="45720" rtlCol="0" anchor="b">
            <a:normAutofit/>
          </a:bodyPr>
          <a:lstStyle/>
          <a:p>
            <a:r>
              <a:rPr lang="en-US" sz="2600" b="1" spc="-100" dirty="0"/>
              <a:t>Add Punch Out </a:t>
            </a:r>
            <a:r>
              <a:rPr lang="en-US" sz="2600" spc="-100" dirty="0"/>
              <a:t>– </a:t>
            </a:r>
            <a:br>
              <a:rPr lang="en-US" sz="2600" spc="-100" dirty="0"/>
            </a:br>
            <a:r>
              <a:rPr lang="en-US" sz="2600" spc="-100" dirty="0"/>
              <a:t>With this option you can add in a missed-Out</a:t>
            </a:r>
            <a:r>
              <a:rPr lang="en-US" sz="2600" b="1" spc="-100" dirty="0"/>
              <a:t> </a:t>
            </a:r>
            <a:r>
              <a:rPr lang="en-US" sz="2600" spc="-100" dirty="0"/>
              <a:t>punch</a:t>
            </a:r>
          </a:p>
        </p:txBody>
      </p:sp>
      <p:pic>
        <p:nvPicPr>
          <p:cNvPr id="4" name="Picture 4" descr="Graphical user interface, application&#10;&#10;Description automatically generated">
            <a:extLst>
              <a:ext uri="{FF2B5EF4-FFF2-40B4-BE49-F238E27FC236}">
                <a16:creationId xmlns:a16="http://schemas.microsoft.com/office/drawing/2014/main" id="{0DE7A4A7-2E70-6B44-2E22-8D101C8708B8}"/>
              </a:ext>
            </a:extLst>
          </p:cNvPr>
          <p:cNvPicPr>
            <a:picLocks noChangeAspect="1"/>
          </p:cNvPicPr>
          <p:nvPr/>
        </p:nvPicPr>
        <p:blipFill rotWithShape="1">
          <a:blip r:embed="rId2"/>
          <a:srcRect t="4511" r="2" b="2282"/>
          <a:stretch/>
        </p:blipFill>
        <p:spPr>
          <a:xfrm>
            <a:off x="3840480" y="759599"/>
            <a:ext cx="4775453" cy="5330650"/>
          </a:xfrm>
          <a:prstGeom prst="rect">
            <a:avLst/>
          </a:prstGeom>
        </p:spPr>
      </p:pic>
    </p:spTree>
    <p:extLst>
      <p:ext uri="{BB962C8B-B14F-4D97-AF65-F5344CB8AC3E}">
        <p14:creationId xmlns:p14="http://schemas.microsoft.com/office/powerpoint/2010/main" val="313791384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5350"/>
            <a:ext cx="3481671"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45D783E-6533-7C1A-1893-E79ECB0E0D60}"/>
              </a:ext>
            </a:extLst>
          </p:cNvPr>
          <p:cNvSpPr>
            <a:spLocks noGrp="1"/>
          </p:cNvSpPr>
          <p:nvPr>
            <p:ph type="title"/>
          </p:nvPr>
        </p:nvSpPr>
        <p:spPr>
          <a:xfrm>
            <a:off x="216936" y="1123837"/>
            <a:ext cx="3012087" cy="4835432"/>
          </a:xfrm>
        </p:spPr>
        <p:txBody>
          <a:bodyPr vert="horz" lIns="91440" tIns="45720" rIns="91440" bIns="45720" rtlCol="0">
            <a:normAutofit/>
          </a:bodyPr>
          <a:lstStyle/>
          <a:p>
            <a:pPr>
              <a:spcAft>
                <a:spcPct val="0"/>
              </a:spcAft>
            </a:pPr>
            <a:r>
              <a:rPr lang="en-US" sz="2000" b="1" spc="-100" dirty="0"/>
              <a:t>Viewing Pay Statements; </a:t>
            </a:r>
            <a:endParaRPr lang="en-US" sz="2000" spc="-100" dirty="0"/>
          </a:p>
          <a:p>
            <a:pPr>
              <a:spcAft>
                <a:spcPct val="0"/>
              </a:spcAft>
            </a:pPr>
            <a:r>
              <a:rPr lang="en-US" sz="2000" spc="-100" dirty="0"/>
              <a:t>In the </a:t>
            </a:r>
            <a:r>
              <a:rPr lang="en-US" sz="2000" i="1" spc="-100" dirty="0"/>
              <a:t>My Pay </a:t>
            </a:r>
            <a:r>
              <a:rPr lang="en-US" sz="2000" spc="-100" dirty="0"/>
              <a:t>widget, you can see a countdown until your next pay. By tapping the View Pay History hyperlink, you can view your pay history and direct deposits. An e-signature agreement is located here to allow you to agree to receive your pay statement electronically.</a:t>
            </a:r>
          </a:p>
        </p:txBody>
      </p:sp>
      <p:pic>
        <p:nvPicPr>
          <p:cNvPr id="4" name="Picture 4">
            <a:extLst>
              <a:ext uri="{FF2B5EF4-FFF2-40B4-BE49-F238E27FC236}">
                <a16:creationId xmlns:a16="http://schemas.microsoft.com/office/drawing/2014/main" id="{CD555BA5-0BAA-A948-9210-86E776D79DA1}"/>
              </a:ext>
            </a:extLst>
          </p:cNvPr>
          <p:cNvPicPr>
            <a:picLocks noChangeAspect="1"/>
          </p:cNvPicPr>
          <p:nvPr/>
        </p:nvPicPr>
        <p:blipFill>
          <a:blip r:embed="rId2"/>
          <a:stretch>
            <a:fillRect/>
          </a:stretch>
        </p:blipFill>
        <p:spPr>
          <a:xfrm>
            <a:off x="3853097" y="2594572"/>
            <a:ext cx="4645325" cy="1660703"/>
          </a:xfrm>
          <a:prstGeom prst="rect">
            <a:avLst/>
          </a:prstGeom>
        </p:spPr>
      </p:pic>
    </p:spTree>
    <p:extLst>
      <p:ext uri="{BB962C8B-B14F-4D97-AF65-F5344CB8AC3E}">
        <p14:creationId xmlns:p14="http://schemas.microsoft.com/office/powerpoint/2010/main" val="55254947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3" name="Rectangle 42">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Graphical user interface, text, application&#10;&#10;Description automatically generated">
            <a:extLst>
              <a:ext uri="{FF2B5EF4-FFF2-40B4-BE49-F238E27FC236}">
                <a16:creationId xmlns:a16="http://schemas.microsoft.com/office/drawing/2014/main" id="{8E6005EF-E043-DECC-C953-B0A742EBD9D0}"/>
              </a:ext>
            </a:extLst>
          </p:cNvPr>
          <p:cNvPicPr>
            <a:picLocks noChangeAspect="1"/>
          </p:cNvPicPr>
          <p:nvPr/>
        </p:nvPicPr>
        <p:blipFill rotWithShape="1">
          <a:blip r:embed="rId2"/>
          <a:srcRect t="18635" r="3" b="110"/>
          <a:stretch/>
        </p:blipFill>
        <p:spPr>
          <a:xfrm>
            <a:off x="802386" y="470170"/>
            <a:ext cx="2571750" cy="3557016"/>
          </a:xfrm>
          <a:prstGeom prst="rect">
            <a:avLst/>
          </a:prstGeom>
        </p:spPr>
      </p:pic>
      <p:pic>
        <p:nvPicPr>
          <p:cNvPr id="6" name="Picture 6" descr="Graphical user interface, application&#10;&#10;Description automatically generated">
            <a:extLst>
              <a:ext uri="{FF2B5EF4-FFF2-40B4-BE49-F238E27FC236}">
                <a16:creationId xmlns:a16="http://schemas.microsoft.com/office/drawing/2014/main" id="{FC201B93-5E8E-F1D3-1A69-C3E43CFEF9B0}"/>
              </a:ext>
            </a:extLst>
          </p:cNvPr>
          <p:cNvPicPr>
            <a:picLocks noChangeAspect="1"/>
          </p:cNvPicPr>
          <p:nvPr/>
        </p:nvPicPr>
        <p:blipFill rotWithShape="1">
          <a:blip r:embed="rId3"/>
          <a:srcRect t="20" r="4" b="18686"/>
          <a:stretch/>
        </p:blipFill>
        <p:spPr>
          <a:xfrm>
            <a:off x="3505392" y="470171"/>
            <a:ext cx="2570339" cy="3556755"/>
          </a:xfrm>
          <a:prstGeom prst="rect">
            <a:avLst/>
          </a:prstGeom>
        </p:spPr>
      </p:pic>
      <p:pic>
        <p:nvPicPr>
          <p:cNvPr id="5" name="Picture 5" descr="Graphical user interface, text, application&#10;&#10;Description automatically generated">
            <a:extLst>
              <a:ext uri="{FF2B5EF4-FFF2-40B4-BE49-F238E27FC236}">
                <a16:creationId xmlns:a16="http://schemas.microsoft.com/office/drawing/2014/main" id="{15E35BE1-F2A6-39C9-EFBD-202D7A93D632}"/>
              </a:ext>
            </a:extLst>
          </p:cNvPr>
          <p:cNvPicPr>
            <a:picLocks noChangeAspect="1"/>
          </p:cNvPicPr>
          <p:nvPr/>
        </p:nvPicPr>
        <p:blipFill rotWithShape="1">
          <a:blip r:embed="rId4"/>
          <a:srcRect t="18703" r="4" b="4"/>
          <a:stretch/>
        </p:blipFill>
        <p:spPr>
          <a:xfrm>
            <a:off x="6206988" y="470172"/>
            <a:ext cx="2570338" cy="3556755"/>
          </a:xfrm>
          <a:prstGeom prst="rect">
            <a:avLst/>
          </a:prstGeom>
        </p:spPr>
      </p:pic>
      <p:sp>
        <p:nvSpPr>
          <p:cNvPr id="7" name="TextBox 6">
            <a:extLst>
              <a:ext uri="{FF2B5EF4-FFF2-40B4-BE49-F238E27FC236}">
                <a16:creationId xmlns:a16="http://schemas.microsoft.com/office/drawing/2014/main" id="{28579DCC-4DEA-A3F8-F701-48A9C872D352}"/>
              </a:ext>
            </a:extLst>
          </p:cNvPr>
          <p:cNvSpPr txBox="1"/>
          <p:nvPr/>
        </p:nvSpPr>
        <p:spPr>
          <a:xfrm>
            <a:off x="103517" y="4304581"/>
            <a:ext cx="892833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latin typeface="Corbel"/>
                <a:cs typeface="Arial"/>
              </a:rPr>
              <a:t>You can tap the download Pay Statement link and the pay statement will display in PDF on a separate page. From there, you can download and save the PDF to your device. To return to your session without having to logout, tap the name of your App at the very top-left of your device. </a:t>
            </a:r>
          </a:p>
        </p:txBody>
      </p:sp>
    </p:spTree>
    <p:extLst>
      <p:ext uri="{BB962C8B-B14F-4D97-AF65-F5344CB8AC3E}">
        <p14:creationId xmlns:p14="http://schemas.microsoft.com/office/powerpoint/2010/main" val="310401186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7E7754-1819-203B-30E6-114CA31E95EA}"/>
              </a:ext>
            </a:extLst>
          </p:cNvPr>
          <p:cNvSpPr>
            <a:spLocks noGrp="1"/>
          </p:cNvSpPr>
          <p:nvPr>
            <p:ph type="title"/>
          </p:nvPr>
        </p:nvSpPr>
        <p:spPr>
          <a:xfrm>
            <a:off x="802386" y="1298448"/>
            <a:ext cx="2444016" cy="3255264"/>
          </a:xfrm>
        </p:spPr>
        <p:txBody>
          <a:bodyPr vert="horz" lIns="91440" tIns="45720" rIns="91440" bIns="45720" rtlCol="0" anchor="b">
            <a:normAutofit/>
          </a:bodyPr>
          <a:lstStyle/>
          <a:p>
            <a:r>
              <a:rPr lang="en-US" sz="5900" spc="-100"/>
              <a:t>PAYCO HCM</a:t>
            </a:r>
          </a:p>
        </p:txBody>
      </p:sp>
      <p:pic>
        <p:nvPicPr>
          <p:cNvPr id="4" name="Picture 4" descr="Graphical user interface, website&#10;&#10;Description automatically generated">
            <a:extLst>
              <a:ext uri="{FF2B5EF4-FFF2-40B4-BE49-F238E27FC236}">
                <a16:creationId xmlns:a16="http://schemas.microsoft.com/office/drawing/2014/main" id="{FFF1ADFA-8C2E-9C81-7F76-FBE1E7789089}"/>
              </a:ext>
            </a:extLst>
          </p:cNvPr>
          <p:cNvPicPr>
            <a:picLocks noGrp="1" noChangeAspect="1"/>
          </p:cNvPicPr>
          <p:nvPr>
            <p:ph idx="1"/>
          </p:nvPr>
        </p:nvPicPr>
        <p:blipFill>
          <a:blip r:embed="rId2"/>
          <a:stretch>
            <a:fillRect/>
          </a:stretch>
        </p:blipFill>
        <p:spPr>
          <a:xfrm>
            <a:off x="3840480" y="1837086"/>
            <a:ext cx="4775453" cy="3175676"/>
          </a:xfrm>
          <a:prstGeom prst="rect">
            <a:avLst/>
          </a:prstGeom>
        </p:spPr>
      </p:pic>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71DB9F5F-9ECE-350E-3A10-403DB8C48CDF}"/>
              </a:ext>
            </a:extLst>
          </p:cNvPr>
          <p:cNvSpPr txBox="1"/>
          <p:nvPr/>
        </p:nvSpPr>
        <p:spPr>
          <a:xfrm>
            <a:off x="6163568" y="5240308"/>
            <a:ext cx="2367956" cy="200055"/>
          </a:xfrm>
          <a:prstGeom prst="rect">
            <a:avLst/>
          </a:prstGeom>
          <a:solidFill>
            <a:srgbClr val="000000"/>
          </a:solid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r">
              <a:spcAft>
                <a:spcPts val="600"/>
              </a:spcAft>
            </a:pPr>
            <a:r>
              <a:rPr lang="en-US" sz="700">
                <a:solidFill>
                  <a:srgbClr val="FFFFFF"/>
                </a:solidFill>
                <a:latin typeface="+mn-lt"/>
                <a:cs typeface="+mn-cs"/>
                <a:hlinkClick r:id="rId3">
                  <a:extLst>
                    <a:ext uri="{A12FA001-AC4F-418D-AE19-62706E023703}">
                      <ahyp:hlinkClr xmlns:ahyp="http://schemas.microsoft.com/office/drawing/2018/hyperlinkcolor" val="tx"/>
                    </a:ext>
                  </a:extLst>
                </a:hlinkClick>
              </a:rPr>
              <a:t>This Photo</a:t>
            </a:r>
            <a:r>
              <a:rPr lang="en-US" sz="700">
                <a:solidFill>
                  <a:srgbClr val="FFFFFF"/>
                </a:solidFill>
                <a:latin typeface="+mn-lt"/>
                <a:cs typeface="+mn-cs"/>
              </a:rPr>
              <a:t> by Unknown Author is licensed under </a:t>
            </a:r>
            <a:r>
              <a:rPr lang="en-US" sz="700">
                <a:solidFill>
                  <a:srgbClr val="FFFFFF"/>
                </a:solidFill>
                <a:latin typeface="+mn-lt"/>
                <a:cs typeface="+mn-cs"/>
                <a:hlinkClick r:id="rId4">
                  <a:extLst>
                    <a:ext uri="{A12FA001-AC4F-418D-AE19-62706E023703}">
                      <ahyp:hlinkClr xmlns:ahyp="http://schemas.microsoft.com/office/drawing/2018/hyperlinkcolor" val="tx"/>
                    </a:ext>
                  </a:extLst>
                </a:hlinkClick>
              </a:rPr>
              <a:t>CC BY-SA</a:t>
            </a:r>
            <a:endParaRPr lang="en-US" sz="700">
              <a:solidFill>
                <a:srgbClr val="FFFFFF"/>
              </a:solidFill>
              <a:latin typeface="+mn-lt"/>
              <a:cs typeface="+mn-cs"/>
            </a:endParaRPr>
          </a:p>
        </p:txBody>
      </p:sp>
    </p:spTree>
    <p:extLst>
      <p:ext uri="{BB962C8B-B14F-4D97-AF65-F5344CB8AC3E}">
        <p14:creationId xmlns:p14="http://schemas.microsoft.com/office/powerpoint/2010/main" val="260027942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B6B0-A881-C045-2D33-B21D0D7E83A2}"/>
              </a:ext>
            </a:extLst>
          </p:cNvPr>
          <p:cNvSpPr>
            <a:spLocks noGrp="1"/>
          </p:cNvSpPr>
          <p:nvPr>
            <p:ph type="title"/>
          </p:nvPr>
        </p:nvSpPr>
        <p:spPr>
          <a:xfrm>
            <a:off x="55898" y="3618166"/>
            <a:ext cx="4360980" cy="3090925"/>
          </a:xfrm>
        </p:spPr>
        <p:txBody>
          <a:bodyPr vert="horz" lIns="91440" tIns="45720" rIns="91440" bIns="45720" rtlCol="0">
            <a:normAutofit/>
          </a:bodyPr>
          <a:lstStyle/>
          <a:p>
            <a:pPr algn="r">
              <a:spcAft>
                <a:spcPct val="0"/>
              </a:spcAft>
            </a:pPr>
            <a:br>
              <a:rPr lang="en-US" sz="2000" spc="-100" dirty="0">
                <a:latin typeface="Corbel"/>
                <a:cs typeface="Arial"/>
              </a:rPr>
            </a:br>
            <a:r>
              <a:rPr lang="en-US" sz="2000" b="1" spc="-100" dirty="0">
                <a:ea typeface="+mj-lt"/>
                <a:cs typeface="+mj-lt"/>
              </a:rPr>
              <a:t>Viewing Past Pay Statements: </a:t>
            </a:r>
            <a:br>
              <a:rPr lang="en-US" sz="2000" spc="-100" dirty="0">
                <a:latin typeface="Corbel"/>
                <a:cs typeface="Arial"/>
              </a:rPr>
            </a:br>
            <a:r>
              <a:rPr lang="en-US" sz="2000" spc="-100" dirty="0">
                <a:latin typeface="Corbel"/>
                <a:cs typeface="Arial"/>
              </a:rPr>
              <a:t>From the main menu, you can access pay history information from the </a:t>
            </a:r>
            <a:r>
              <a:rPr lang="en-US" sz="2000" i="1" spc="-100" dirty="0">
                <a:latin typeface="Corbel"/>
                <a:cs typeface="Arial"/>
              </a:rPr>
              <a:t>My Pay </a:t>
            </a:r>
            <a:r>
              <a:rPr lang="en-US" sz="2000" spc="-100" dirty="0">
                <a:latin typeface="Corbel"/>
                <a:cs typeface="Arial"/>
              </a:rPr>
              <a:t>menu. Tap the </a:t>
            </a:r>
            <a:r>
              <a:rPr lang="en-US" sz="2000" i="1" spc="-100" dirty="0">
                <a:latin typeface="Corbel"/>
                <a:cs typeface="Arial"/>
              </a:rPr>
              <a:t>Pay History </a:t>
            </a:r>
            <a:r>
              <a:rPr lang="en-US" sz="2000" spc="-100" dirty="0">
                <a:latin typeface="Corbel"/>
                <a:cs typeface="Arial"/>
              </a:rPr>
              <a:t>menu option. The page will default to </a:t>
            </a:r>
            <a:r>
              <a:rPr lang="en-US" sz="2000" i="1" spc="-100" dirty="0">
                <a:latin typeface="Corbel"/>
                <a:cs typeface="Arial"/>
              </a:rPr>
              <a:t>Recent </a:t>
            </a:r>
            <a:r>
              <a:rPr lang="en-US" sz="2000" spc="-100" dirty="0">
                <a:latin typeface="Corbel"/>
                <a:cs typeface="Arial"/>
              </a:rPr>
              <a:t>pay histories and will display your last three (3) most recent pay histories. To view pay statements from further back, click the </a:t>
            </a:r>
            <a:r>
              <a:rPr lang="en-US" sz="2000" b="1" spc="-100" dirty="0">
                <a:latin typeface="Corbel"/>
                <a:cs typeface="Arial"/>
              </a:rPr>
              <a:t>Historical </a:t>
            </a:r>
            <a:r>
              <a:rPr lang="en-US" sz="2000" spc="-100" dirty="0">
                <a:latin typeface="Corbel"/>
                <a:cs typeface="Arial"/>
              </a:rPr>
              <a:t>tab.</a:t>
            </a:r>
            <a:r>
              <a:rPr lang="en-US" sz="1500" spc="-100" dirty="0">
                <a:latin typeface="Corbel"/>
                <a:cs typeface="Arial"/>
              </a:rPr>
              <a:t> </a:t>
            </a:r>
            <a:endParaRPr lang="en-US" sz="1500" spc="-100" dirty="0">
              <a:latin typeface="Corbel"/>
              <a:ea typeface="+mj-lt"/>
              <a:cs typeface="+mj-lt"/>
            </a:endParaRPr>
          </a:p>
          <a:p>
            <a:pPr algn="r">
              <a:spcAft>
                <a:spcPct val="0"/>
              </a:spcAft>
            </a:pPr>
            <a:endParaRPr lang="en-US" sz="1500">
              <a:latin typeface="Corbel"/>
            </a:endParaRPr>
          </a:p>
          <a:p>
            <a:pPr algn="r">
              <a:spcAft>
                <a:spcPct val="0"/>
              </a:spcAft>
            </a:pPr>
            <a:endParaRPr lang="en-US" sz="1500" spc="-100">
              <a:latin typeface="Corbel"/>
              <a:cs typeface="Arial"/>
            </a:endParaRPr>
          </a:p>
        </p:txBody>
      </p:sp>
      <p:sp>
        <p:nvSpPr>
          <p:cNvPr id="23" name="Content Placeholder 22">
            <a:extLst>
              <a:ext uri="{FF2B5EF4-FFF2-40B4-BE49-F238E27FC236}">
                <a16:creationId xmlns:a16="http://schemas.microsoft.com/office/drawing/2014/main" id="{BE99DF29-5BE8-50D5-1A74-6DF3C716923D}"/>
              </a:ext>
            </a:extLst>
          </p:cNvPr>
          <p:cNvSpPr>
            <a:spLocks noGrp="1"/>
          </p:cNvSpPr>
          <p:nvPr>
            <p:ph idx="1"/>
          </p:nvPr>
        </p:nvSpPr>
        <p:spPr>
          <a:xfrm>
            <a:off x="4624341" y="3678550"/>
            <a:ext cx="3764009" cy="3125431"/>
          </a:xfrm>
        </p:spPr>
        <p:txBody>
          <a:bodyPr>
            <a:normAutofit/>
          </a:bodyPr>
          <a:lstStyle/>
          <a:p>
            <a:r>
              <a:rPr lang="en-US" sz="2000" dirty="0">
                <a:solidFill>
                  <a:srgbClr val="FFFFFF"/>
                </a:solidFill>
                <a:latin typeface="Corbel"/>
                <a:cs typeface="Arial"/>
              </a:rPr>
              <a:t>You can tap the </a:t>
            </a:r>
            <a:r>
              <a:rPr lang="en-US" sz="2000" i="1" dirty="0">
                <a:solidFill>
                  <a:srgbClr val="FFFFFF"/>
                </a:solidFill>
                <a:latin typeface="Corbel"/>
                <a:cs typeface="Arial"/>
              </a:rPr>
              <a:t>Pay Statement </a:t>
            </a:r>
            <a:r>
              <a:rPr lang="en-US" sz="2000" dirty="0">
                <a:solidFill>
                  <a:srgbClr val="FFFFFF"/>
                </a:solidFill>
                <a:latin typeface="Corbel"/>
                <a:cs typeface="Arial"/>
              </a:rPr>
              <a:t>link and download the full pay statement for that entry. On the </a:t>
            </a:r>
            <a:r>
              <a:rPr lang="en-US" sz="2000" i="1" dirty="0">
                <a:solidFill>
                  <a:srgbClr val="FFFFFF"/>
                </a:solidFill>
                <a:latin typeface="Corbel"/>
                <a:cs typeface="Arial"/>
              </a:rPr>
              <a:t>Historical </a:t>
            </a:r>
            <a:r>
              <a:rPr lang="en-US" sz="2000" dirty="0">
                <a:solidFill>
                  <a:srgbClr val="FFFFFF"/>
                </a:solidFill>
                <a:latin typeface="Corbel"/>
                <a:cs typeface="Arial"/>
              </a:rPr>
              <a:t>tab, you can enter a date range to view the pay statements for that range. Historical pay statements can also be downloaded via the </a:t>
            </a:r>
            <a:r>
              <a:rPr lang="en-US" sz="2000" i="1" dirty="0">
                <a:solidFill>
                  <a:srgbClr val="FFFFFF"/>
                </a:solidFill>
                <a:latin typeface="Corbel"/>
                <a:cs typeface="Arial"/>
              </a:rPr>
              <a:t>Pay Statement </a:t>
            </a:r>
            <a:r>
              <a:rPr lang="en-US" sz="2000" dirty="0">
                <a:solidFill>
                  <a:srgbClr val="FFFFFF"/>
                </a:solidFill>
                <a:latin typeface="Corbel"/>
                <a:cs typeface="Arial"/>
              </a:rPr>
              <a:t>link. </a:t>
            </a:r>
            <a:endParaRPr lang="en-US" sz="2000" dirty="0">
              <a:solidFill>
                <a:srgbClr val="FFFFFF"/>
              </a:solidFill>
              <a:latin typeface="Corbel"/>
            </a:endParaRPr>
          </a:p>
        </p:txBody>
      </p:sp>
      <p:pic>
        <p:nvPicPr>
          <p:cNvPr id="4" name="Picture 4" descr="Graphical user interface, application&#10;&#10;Description automatically generated">
            <a:extLst>
              <a:ext uri="{FF2B5EF4-FFF2-40B4-BE49-F238E27FC236}">
                <a16:creationId xmlns:a16="http://schemas.microsoft.com/office/drawing/2014/main" id="{D51CD0A5-F505-C71B-6B69-6D1EDDE057E8}"/>
              </a:ext>
            </a:extLst>
          </p:cNvPr>
          <p:cNvPicPr>
            <a:picLocks noChangeAspect="1"/>
          </p:cNvPicPr>
          <p:nvPr/>
        </p:nvPicPr>
        <p:blipFill rotWithShape="1">
          <a:blip r:embed="rId2"/>
          <a:srcRect r="2" b="20834"/>
          <a:stretch/>
        </p:blipFill>
        <p:spPr>
          <a:xfrm>
            <a:off x="1132444" y="734799"/>
            <a:ext cx="2077989" cy="2875460"/>
          </a:xfrm>
          <a:prstGeom prst="rect">
            <a:avLst/>
          </a:prstGeom>
        </p:spPr>
      </p:pic>
      <p:pic>
        <p:nvPicPr>
          <p:cNvPr id="6" name="Picture 6" descr="Graphical user interface&#10;&#10;Description automatically generated">
            <a:extLst>
              <a:ext uri="{FF2B5EF4-FFF2-40B4-BE49-F238E27FC236}">
                <a16:creationId xmlns:a16="http://schemas.microsoft.com/office/drawing/2014/main" id="{52D87900-87FF-8EB9-161D-9A33C03D896C}"/>
              </a:ext>
            </a:extLst>
          </p:cNvPr>
          <p:cNvPicPr>
            <a:picLocks noChangeAspect="1"/>
          </p:cNvPicPr>
          <p:nvPr/>
        </p:nvPicPr>
        <p:blipFill rotWithShape="1">
          <a:blip r:embed="rId3"/>
          <a:srcRect t="6012" r="2" b="13965"/>
          <a:stretch/>
        </p:blipFill>
        <p:spPr>
          <a:xfrm>
            <a:off x="3268130" y="769305"/>
            <a:ext cx="2078006" cy="2875460"/>
          </a:xfrm>
          <a:prstGeom prst="rect">
            <a:avLst/>
          </a:prstGeom>
        </p:spPr>
      </p:pic>
      <p:pic>
        <p:nvPicPr>
          <p:cNvPr id="5" name="Picture 5" descr="Graphical user interface, text, application&#10;&#10;Description automatically generated">
            <a:extLst>
              <a:ext uri="{FF2B5EF4-FFF2-40B4-BE49-F238E27FC236}">
                <a16:creationId xmlns:a16="http://schemas.microsoft.com/office/drawing/2014/main" id="{0828D70B-0B8C-EF7E-B3E9-AAD4CEBC04C1}"/>
              </a:ext>
            </a:extLst>
          </p:cNvPr>
          <p:cNvPicPr>
            <a:picLocks noChangeAspect="1"/>
          </p:cNvPicPr>
          <p:nvPr/>
        </p:nvPicPr>
        <p:blipFill rotWithShape="1">
          <a:blip r:embed="rId4"/>
          <a:srcRect t="16919" r="-2" b="4091"/>
          <a:stretch/>
        </p:blipFill>
        <p:spPr>
          <a:xfrm>
            <a:off x="5377953" y="769305"/>
            <a:ext cx="2078950" cy="2875460"/>
          </a:xfrm>
          <a:prstGeom prst="rect">
            <a:avLst/>
          </a:prstGeom>
        </p:spPr>
      </p:pic>
    </p:spTree>
    <p:extLst>
      <p:ext uri="{BB962C8B-B14F-4D97-AF65-F5344CB8AC3E}">
        <p14:creationId xmlns:p14="http://schemas.microsoft.com/office/powerpoint/2010/main" val="95665223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2">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76EA752-3BEA-40A4-5857-9F6F50F1108F}"/>
              </a:ext>
            </a:extLst>
          </p:cNvPr>
          <p:cNvSpPr>
            <a:spLocks noGrp="1"/>
          </p:cNvSpPr>
          <p:nvPr>
            <p:ph type="title"/>
          </p:nvPr>
        </p:nvSpPr>
        <p:spPr>
          <a:xfrm>
            <a:off x="802386" y="4590661"/>
            <a:ext cx="7658146" cy="1065690"/>
          </a:xfrm>
        </p:spPr>
        <p:txBody>
          <a:bodyPr vert="horz" lIns="91440" tIns="45720" rIns="91440" bIns="45720" rtlCol="0" anchor="b">
            <a:normAutofit/>
          </a:bodyPr>
          <a:lstStyle/>
          <a:p>
            <a:r>
              <a:rPr lang="en-US" sz="5900" spc="-100" dirty="0"/>
              <a:t>Have a Great Year!!! </a:t>
            </a:r>
          </a:p>
        </p:txBody>
      </p:sp>
      <p:pic>
        <p:nvPicPr>
          <p:cNvPr id="4" name="Picture 4" descr="A yellow flower in a vase&#10;&#10;Description automatically generated">
            <a:extLst>
              <a:ext uri="{FF2B5EF4-FFF2-40B4-BE49-F238E27FC236}">
                <a16:creationId xmlns:a16="http://schemas.microsoft.com/office/drawing/2014/main" id="{790EC718-96BD-56CF-1EEB-694F051117A2}"/>
              </a:ext>
            </a:extLst>
          </p:cNvPr>
          <p:cNvPicPr>
            <a:picLocks noGrp="1" noChangeAspect="1"/>
          </p:cNvPicPr>
          <p:nvPr>
            <p:ph idx="1"/>
          </p:nvPr>
        </p:nvPicPr>
        <p:blipFill>
          <a:blip r:embed="rId2"/>
          <a:stretch>
            <a:fillRect/>
          </a:stretch>
        </p:blipFill>
        <p:spPr>
          <a:xfrm>
            <a:off x="2259957" y="484632"/>
            <a:ext cx="5062995" cy="3556755"/>
          </a:xfrm>
          <a:prstGeom prst="rect">
            <a:avLst/>
          </a:prstGeom>
        </p:spPr>
      </p:pic>
    </p:spTree>
    <p:extLst>
      <p:ext uri="{BB962C8B-B14F-4D97-AF65-F5344CB8AC3E}">
        <p14:creationId xmlns:p14="http://schemas.microsoft.com/office/powerpoint/2010/main" val="38937024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79" name="Rectangle 7175">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1" name="Rectangle 7177">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183" name="Rectangle 7179">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4" name="Rectangle 7181">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1" name="TextBox 3">
            <a:extLst>
              <a:ext uri="{FF2B5EF4-FFF2-40B4-BE49-F238E27FC236}">
                <a16:creationId xmlns:a16="http://schemas.microsoft.com/office/drawing/2014/main" id="{D3EED873-F2C2-A119-F739-5C088251D8D2}"/>
              </a:ext>
            </a:extLst>
          </p:cNvPr>
          <p:cNvSpPr txBox="1">
            <a:spLocks noChangeArrowheads="1"/>
          </p:cNvSpPr>
          <p:nvPr/>
        </p:nvSpPr>
        <p:spPr bwMode="auto">
          <a:xfrm>
            <a:off x="802386" y="4590661"/>
            <a:ext cx="7658146" cy="10656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lnSpc>
                <a:spcPct val="90000"/>
              </a:lnSpc>
              <a:spcBef>
                <a:spcPct val="0"/>
              </a:spcBef>
              <a:spcAft>
                <a:spcPts val="600"/>
              </a:spcAft>
              <a:buClrTx/>
              <a:buNone/>
            </a:pPr>
            <a:r>
              <a:rPr lang="en-US" altLang="en-US" sz="5900" spc="-100">
                <a:solidFill>
                  <a:srgbClr val="FFFFFF"/>
                </a:solidFill>
                <a:latin typeface="+mj-lt"/>
                <a:ea typeface="+mj-ea"/>
                <a:cs typeface="+mj-cs"/>
              </a:rPr>
              <a:t>Company Information!!</a:t>
            </a:r>
          </a:p>
        </p:txBody>
      </p:sp>
      <p:pic>
        <p:nvPicPr>
          <p:cNvPr id="7170" name="Picture 2">
            <a:extLst>
              <a:ext uri="{FF2B5EF4-FFF2-40B4-BE49-F238E27FC236}">
                <a16:creationId xmlns:a16="http://schemas.microsoft.com/office/drawing/2014/main" id="{05C60FD9-BD50-7B98-BF6F-5BE6F23FF2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80" r="-2" b="-2"/>
          <a:stretch/>
        </p:blipFill>
        <p:spPr bwMode="auto">
          <a:xfrm>
            <a:off x="802385" y="484632"/>
            <a:ext cx="7978140" cy="35567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224" name="Rectangle 819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5" name="Rectangle 820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226" name="Rectangle 8203">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7" name="Rectangle 8205">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5" name="TextBox 3">
            <a:extLst>
              <a:ext uri="{FF2B5EF4-FFF2-40B4-BE49-F238E27FC236}">
                <a16:creationId xmlns:a16="http://schemas.microsoft.com/office/drawing/2014/main" id="{C3BBAF8E-2E18-E97F-F57E-A227615DB04E}"/>
              </a:ext>
            </a:extLst>
          </p:cNvPr>
          <p:cNvSpPr txBox="1">
            <a:spLocks noChangeArrowheads="1"/>
          </p:cNvSpPr>
          <p:nvPr/>
        </p:nvSpPr>
        <p:spPr bwMode="auto">
          <a:xfrm>
            <a:off x="482600" y="1298448"/>
            <a:ext cx="2763802" cy="32552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lnSpc>
                <a:spcPct val="90000"/>
              </a:lnSpc>
              <a:spcBef>
                <a:spcPct val="0"/>
              </a:spcBef>
              <a:spcAft>
                <a:spcPts val="600"/>
              </a:spcAft>
              <a:buClrTx/>
              <a:buNone/>
            </a:pPr>
            <a:r>
              <a:rPr lang="en-US" altLang="en-US" spc="-100">
                <a:solidFill>
                  <a:srgbClr val="FFFFFF"/>
                </a:solidFill>
                <a:latin typeface="+mj-lt"/>
                <a:ea typeface="+mj-ea"/>
                <a:cs typeface="+mj-cs"/>
              </a:rPr>
              <a:t>Important Documents</a:t>
            </a:r>
          </a:p>
          <a:p>
            <a:pPr eaLnBrk="1" hangingPunct="1">
              <a:lnSpc>
                <a:spcPct val="90000"/>
              </a:lnSpc>
              <a:spcBef>
                <a:spcPct val="0"/>
              </a:spcBef>
              <a:spcAft>
                <a:spcPts val="600"/>
              </a:spcAft>
              <a:buClrTx/>
              <a:buNone/>
            </a:pPr>
            <a:endParaRPr lang="en-US" altLang="en-US" spc="-100">
              <a:solidFill>
                <a:srgbClr val="FFFFFF"/>
              </a:solidFill>
              <a:latin typeface="+mj-lt"/>
              <a:ea typeface="+mj-ea"/>
              <a:cs typeface="+mj-cs"/>
            </a:endParaRPr>
          </a:p>
          <a:p>
            <a:pPr eaLnBrk="1" hangingPunct="1">
              <a:lnSpc>
                <a:spcPct val="90000"/>
              </a:lnSpc>
              <a:spcBef>
                <a:spcPct val="0"/>
              </a:spcBef>
              <a:spcAft>
                <a:spcPts val="600"/>
              </a:spcAft>
              <a:buClrTx/>
              <a:buNone/>
            </a:pPr>
            <a:r>
              <a:rPr lang="en-US" altLang="en-US" spc="-100">
                <a:solidFill>
                  <a:srgbClr val="FFFFFF"/>
                </a:solidFill>
                <a:latin typeface="+mj-lt"/>
                <a:ea typeface="+mj-ea"/>
                <a:cs typeface="+mj-cs"/>
              </a:rPr>
              <a:t>Click on the 3 dots and download</a:t>
            </a:r>
          </a:p>
          <a:p>
            <a:pPr eaLnBrk="1" hangingPunct="1">
              <a:lnSpc>
                <a:spcPct val="90000"/>
              </a:lnSpc>
              <a:spcBef>
                <a:spcPct val="0"/>
              </a:spcBef>
              <a:spcAft>
                <a:spcPts val="600"/>
              </a:spcAft>
              <a:buClrTx/>
              <a:buNone/>
            </a:pPr>
            <a:endParaRPr lang="en-US" altLang="en-US" spc="-100">
              <a:solidFill>
                <a:srgbClr val="FFFFFF"/>
              </a:solidFill>
              <a:latin typeface="+mj-lt"/>
              <a:ea typeface="+mj-ea"/>
              <a:cs typeface="+mj-cs"/>
            </a:endParaRPr>
          </a:p>
        </p:txBody>
      </p:sp>
      <p:pic>
        <p:nvPicPr>
          <p:cNvPr id="8194" name="Picture 2">
            <a:extLst>
              <a:ext uri="{FF2B5EF4-FFF2-40B4-BE49-F238E27FC236}">
                <a16:creationId xmlns:a16="http://schemas.microsoft.com/office/drawing/2014/main" id="{D7EC9A20-5F54-E816-C119-27C775569C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11" r="-1" b="8641"/>
          <a:stretch/>
        </p:blipFill>
        <p:spPr bwMode="auto">
          <a:xfrm>
            <a:off x="3840480" y="759599"/>
            <a:ext cx="4775453" cy="533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8" name="Rectangle 8207">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244" name="Rectangle 9243">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46" name="Rectangle 9245">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48" name="Rectangle 9247">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42061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19" name="TextBox 1">
            <a:extLst>
              <a:ext uri="{FF2B5EF4-FFF2-40B4-BE49-F238E27FC236}">
                <a16:creationId xmlns:a16="http://schemas.microsoft.com/office/drawing/2014/main" id="{ED7DECC8-620C-D93D-D82F-A7DF7366FA5F}"/>
              </a:ext>
            </a:extLst>
          </p:cNvPr>
          <p:cNvSpPr txBox="1">
            <a:spLocks noChangeArrowheads="1"/>
          </p:cNvSpPr>
          <p:nvPr/>
        </p:nvSpPr>
        <p:spPr bwMode="auto">
          <a:xfrm>
            <a:off x="303200" y="1613248"/>
            <a:ext cx="3749222" cy="32745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indent="-182880" eaLnBrk="1" hangingPunct="1">
              <a:lnSpc>
                <a:spcPct val="90000"/>
              </a:lnSpc>
              <a:spcAft>
                <a:spcPts val="600"/>
              </a:spcAft>
              <a:buClr>
                <a:schemeClr val="accent1"/>
              </a:buClr>
              <a:buFont typeface="Wingdings 2" pitchFamily="18" charset="2"/>
              <a:buChar char=""/>
              <a:tabLst>
                <a:tab pos="1143000" algn="l"/>
              </a:tabLst>
            </a:pPr>
            <a:r>
              <a:rPr lang="en-US" altLang="en-US" sz="3200" dirty="0">
                <a:solidFill>
                  <a:srgbClr val="FFFFFF"/>
                </a:solidFill>
                <a:latin typeface="+mn-lt"/>
                <a:cs typeface="+mn-cs"/>
              </a:rPr>
              <a:t>My Company Links</a:t>
            </a:r>
          </a:p>
          <a:p>
            <a:pPr indent="-182880" eaLnBrk="1" hangingPunct="1">
              <a:lnSpc>
                <a:spcPct val="90000"/>
              </a:lnSpc>
              <a:spcAft>
                <a:spcPts val="600"/>
              </a:spcAft>
              <a:buClr>
                <a:schemeClr val="accent1"/>
              </a:buClr>
              <a:buFont typeface="Wingdings 2" pitchFamily="18" charset="2"/>
              <a:buChar char=""/>
              <a:tabLst>
                <a:tab pos="1143000" algn="l"/>
              </a:tabLst>
            </a:pPr>
            <a:r>
              <a:rPr lang="en-US" altLang="en-US" sz="3200" dirty="0">
                <a:solidFill>
                  <a:srgbClr val="FFFFFF"/>
                </a:solidFill>
                <a:latin typeface="+mn-lt"/>
                <a:cs typeface="+mn-cs"/>
              </a:rPr>
              <a:t>Click on any of the links to review company information</a:t>
            </a:r>
          </a:p>
        </p:txBody>
      </p:sp>
      <p:pic>
        <p:nvPicPr>
          <p:cNvPr id="9218" name="Picture 2">
            <a:extLst>
              <a:ext uri="{FF2B5EF4-FFF2-40B4-BE49-F238E27FC236}">
                <a16:creationId xmlns:a16="http://schemas.microsoft.com/office/drawing/2014/main" id="{A0D5A2CB-6D71-DF4E-033F-EF72D7C61F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884" b="-2"/>
          <a:stretch/>
        </p:blipFill>
        <p:spPr bwMode="auto">
          <a:xfrm>
            <a:off x="4569669" y="753848"/>
            <a:ext cx="3928751" cy="533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313" name="Rectangle 10292">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14" name="Rectangle 10294">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315" name="Rectangle 10296">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6" name="Rectangle 10298">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387" y="4212709"/>
            <a:ext cx="8073699" cy="18739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7" name="Rectangle 10300">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42" name="Picture 2">
            <a:extLst>
              <a:ext uri="{FF2B5EF4-FFF2-40B4-BE49-F238E27FC236}">
                <a16:creationId xmlns:a16="http://schemas.microsoft.com/office/drawing/2014/main" id="{721A15B8-9284-B2C6-63E2-2CB4431958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476"/>
          <a:stretch/>
        </p:blipFill>
        <p:spPr bwMode="auto">
          <a:xfrm>
            <a:off x="1112335" y="757326"/>
            <a:ext cx="7145800" cy="31856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
            <a:extLst>
              <a:ext uri="{FF2B5EF4-FFF2-40B4-BE49-F238E27FC236}">
                <a16:creationId xmlns:a16="http://schemas.microsoft.com/office/drawing/2014/main" id="{96743086-D24F-50D3-55CC-190B342A9743}"/>
              </a:ext>
            </a:extLst>
          </p:cNvPr>
          <p:cNvSpPr txBox="1">
            <a:spLocks noChangeArrowheads="1"/>
          </p:cNvSpPr>
          <p:nvPr/>
        </p:nvSpPr>
        <p:spPr bwMode="auto">
          <a:xfrm>
            <a:off x="1403854" y="4386720"/>
            <a:ext cx="7168646" cy="15265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indent="-182880" eaLnBrk="1" hangingPunct="1">
              <a:lnSpc>
                <a:spcPct val="90000"/>
              </a:lnSpc>
              <a:spcAft>
                <a:spcPts val="600"/>
              </a:spcAft>
              <a:buClr>
                <a:schemeClr val="accent1"/>
              </a:buClr>
              <a:buFont typeface="Wingdings 2" pitchFamily="18" charset="2"/>
              <a:buChar char=""/>
              <a:tabLst>
                <a:tab pos="1143000" algn="l"/>
              </a:tabLst>
            </a:pPr>
            <a:r>
              <a:rPr lang="en-US" altLang="en-US" sz="2000" spc="-100" dirty="0">
                <a:solidFill>
                  <a:srgbClr val="FFFFFF"/>
                </a:solidFill>
                <a:latin typeface="+mn-lt"/>
                <a:cs typeface="+mn-cs"/>
              </a:rPr>
              <a:t>Main Screen</a:t>
            </a:r>
          </a:p>
          <a:p>
            <a:pPr indent="-182880" eaLnBrk="1" hangingPunct="1">
              <a:lnSpc>
                <a:spcPct val="90000"/>
              </a:lnSpc>
              <a:spcAft>
                <a:spcPts val="600"/>
              </a:spcAft>
              <a:buClr>
                <a:schemeClr val="accent1"/>
              </a:buClr>
              <a:buFont typeface="Wingdings 2" pitchFamily="18" charset="2"/>
              <a:buChar char=""/>
              <a:tabLst>
                <a:tab pos="1143000" algn="l"/>
              </a:tabLst>
            </a:pPr>
            <a:endParaRPr lang="en-US" altLang="en-US" sz="2000" spc="-100" dirty="0">
              <a:solidFill>
                <a:srgbClr val="FFFFFF"/>
              </a:solidFill>
              <a:latin typeface="+mn-lt"/>
              <a:cs typeface="+mn-cs"/>
            </a:endParaRPr>
          </a:p>
          <a:p>
            <a:pPr indent="-182880" eaLnBrk="1" hangingPunct="1">
              <a:lnSpc>
                <a:spcPct val="90000"/>
              </a:lnSpc>
              <a:spcAft>
                <a:spcPts val="600"/>
              </a:spcAft>
              <a:buClr>
                <a:schemeClr val="accent1"/>
              </a:buClr>
              <a:buFont typeface="Wingdings 2" pitchFamily="18" charset="2"/>
              <a:buChar char=""/>
              <a:tabLst>
                <a:tab pos="1143000" algn="l"/>
              </a:tabLst>
            </a:pPr>
            <a:r>
              <a:rPr lang="en-US" altLang="en-US" sz="2000" spc="-100" dirty="0">
                <a:solidFill>
                  <a:srgbClr val="FFFFFF"/>
                </a:solidFill>
                <a:latin typeface="+mn-lt"/>
                <a:cs typeface="+mn-cs"/>
              </a:rPr>
              <a:t>This is the second tab on the home screen</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8"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0" name="Rectangle 12">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4">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761999"/>
            <a:ext cx="566470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D4B3809-50A5-BD8A-E25E-0657E8AB9B78}"/>
              </a:ext>
            </a:extLst>
          </p:cNvPr>
          <p:cNvSpPr>
            <a:spLocks noGrp="1"/>
          </p:cNvSpPr>
          <p:nvPr>
            <p:ph type="title"/>
          </p:nvPr>
        </p:nvSpPr>
        <p:spPr>
          <a:xfrm>
            <a:off x="3359241" y="478940"/>
            <a:ext cx="5681112" cy="4678620"/>
          </a:xfrm>
        </p:spPr>
        <p:txBody>
          <a:bodyPr vert="horz" lIns="91440" tIns="45720" rIns="91440" bIns="45720" rtlCol="0" anchor="b">
            <a:normAutofit/>
          </a:bodyPr>
          <a:lstStyle/>
          <a:p>
            <a:pPr>
              <a:spcAft>
                <a:spcPct val="0"/>
              </a:spcAft>
            </a:pPr>
            <a:r>
              <a:rPr lang="en-US" sz="1500" b="1" spc="-100" dirty="0"/>
              <a:t>My Info </a:t>
            </a:r>
            <a:r>
              <a:rPr lang="en-US" sz="1500" spc="-100" dirty="0"/>
              <a:t>– This section contains links to your personal information: </a:t>
            </a:r>
          </a:p>
          <a:p>
            <a:pPr>
              <a:spcAft>
                <a:spcPct val="0"/>
              </a:spcAft>
            </a:pPr>
            <a:endParaRPr lang="en-US" sz="1500" spc="-100"/>
          </a:p>
          <a:p>
            <a:pPr>
              <a:spcAft>
                <a:spcPct val="0"/>
              </a:spcAft>
            </a:pPr>
            <a:r>
              <a:rPr lang="en-US" sz="1500" spc="-100" dirty="0"/>
              <a:t>o </a:t>
            </a:r>
            <a:r>
              <a:rPr lang="en-US" sz="1500" b="1" spc="-100" dirty="0"/>
              <a:t>My Profile – </a:t>
            </a:r>
            <a:r>
              <a:rPr lang="en-US" sz="1500" spc="-100" dirty="0"/>
              <a:t>This is where you can view all your personal information. </a:t>
            </a:r>
          </a:p>
          <a:p>
            <a:pPr>
              <a:spcAft>
                <a:spcPct val="0"/>
              </a:spcAft>
            </a:pPr>
            <a:endParaRPr lang="en-US" sz="1500" spc="-100"/>
          </a:p>
          <a:p>
            <a:pPr>
              <a:spcAft>
                <a:spcPct val="0"/>
              </a:spcAft>
            </a:pPr>
            <a:r>
              <a:rPr lang="en-US" sz="1500" spc="-100" dirty="0"/>
              <a:t>o </a:t>
            </a:r>
            <a:r>
              <a:rPr lang="en-US" sz="1500" b="1" spc="-100" dirty="0"/>
              <a:t>Current Timesheet – </a:t>
            </a:r>
            <a:r>
              <a:rPr lang="en-US" sz="1500" spc="-100" dirty="0"/>
              <a:t>View the current pay periods timesheet. </a:t>
            </a:r>
          </a:p>
          <a:p>
            <a:pPr>
              <a:spcAft>
                <a:spcPct val="0"/>
              </a:spcAft>
            </a:pPr>
            <a:endParaRPr lang="en-US" sz="1500" spc="-100"/>
          </a:p>
          <a:p>
            <a:pPr>
              <a:spcAft>
                <a:spcPct val="0"/>
              </a:spcAft>
            </a:pPr>
            <a:r>
              <a:rPr lang="en-US" sz="1500" spc="-100" dirty="0"/>
              <a:t>o </a:t>
            </a:r>
            <a:r>
              <a:rPr lang="en-US" sz="1500" b="1" spc="-100" dirty="0"/>
              <a:t>Historical Timesheets – </a:t>
            </a:r>
            <a:r>
              <a:rPr lang="en-US" sz="1500" spc="-100" dirty="0"/>
              <a:t>This section will allow you to view all your historical timesheets. </a:t>
            </a:r>
          </a:p>
          <a:p>
            <a:pPr>
              <a:spcAft>
                <a:spcPct val="0"/>
              </a:spcAft>
            </a:pPr>
            <a:endParaRPr lang="en-US" sz="1500" spc="-100"/>
          </a:p>
          <a:p>
            <a:pPr>
              <a:spcAft>
                <a:spcPct val="0"/>
              </a:spcAft>
            </a:pPr>
            <a:r>
              <a:rPr lang="en-US" sz="1500" spc="-100" dirty="0"/>
              <a:t>o </a:t>
            </a:r>
            <a:r>
              <a:rPr lang="en-US" sz="1500" b="1" spc="-100" dirty="0"/>
              <a:t>Request Time Off – </a:t>
            </a:r>
            <a:r>
              <a:rPr lang="en-US" sz="1500" spc="-100" dirty="0"/>
              <a:t>You will come here to request time off, there are further instructions on page 5. </a:t>
            </a:r>
          </a:p>
          <a:p>
            <a:pPr>
              <a:spcAft>
                <a:spcPct val="0"/>
              </a:spcAft>
            </a:pPr>
            <a:endParaRPr lang="en-US" sz="1500" spc="-100"/>
          </a:p>
          <a:p>
            <a:pPr>
              <a:spcAft>
                <a:spcPct val="0"/>
              </a:spcAft>
            </a:pPr>
            <a:r>
              <a:rPr lang="en-US" sz="1500" spc="-100" dirty="0"/>
              <a:t>o </a:t>
            </a:r>
            <a:r>
              <a:rPr lang="en-US" sz="1500" b="1" spc="-100" dirty="0"/>
              <a:t>Time off History/Time Off Calendar – </a:t>
            </a:r>
            <a:r>
              <a:rPr lang="en-US" sz="1500" spc="-100" dirty="0"/>
              <a:t>These show the time off you have requested/been approved for/taken. </a:t>
            </a:r>
          </a:p>
          <a:p>
            <a:pPr>
              <a:spcAft>
                <a:spcPct val="0"/>
              </a:spcAft>
            </a:pPr>
            <a:endParaRPr lang="en-US" sz="1500" spc="-100"/>
          </a:p>
          <a:p>
            <a:pPr>
              <a:spcAft>
                <a:spcPct val="0"/>
              </a:spcAft>
            </a:pPr>
            <a:r>
              <a:rPr lang="en-US" sz="1500" spc="-100" dirty="0"/>
              <a:t>o </a:t>
            </a:r>
            <a:r>
              <a:rPr lang="en-US" sz="1500" b="1" spc="-100" dirty="0"/>
              <a:t>My Pay Statements/My W2s – </a:t>
            </a:r>
            <a:r>
              <a:rPr lang="en-US" sz="1500" spc="-100" dirty="0"/>
              <a:t>These sections have all your pay statements, W2’s and 1099 info that are available. </a:t>
            </a:r>
          </a:p>
          <a:p>
            <a:pPr>
              <a:spcAft>
                <a:spcPct val="0"/>
              </a:spcAft>
            </a:pPr>
            <a:endParaRPr lang="en-US" sz="1500" spc="-100"/>
          </a:p>
          <a:p>
            <a:pPr>
              <a:spcAft>
                <a:spcPct val="0"/>
              </a:spcAft>
            </a:pPr>
            <a:r>
              <a:rPr lang="en-US" sz="1500" spc="-100" dirty="0"/>
              <a:t> </a:t>
            </a:r>
            <a:r>
              <a:rPr lang="en-US" sz="1500" b="1" spc="-100" dirty="0"/>
              <a:t>My Withholding Forms – </a:t>
            </a:r>
            <a:r>
              <a:rPr lang="en-US" sz="1500" spc="-100" dirty="0"/>
              <a:t>If you need to update your Federal/state withholding, the forms can be found here. You can update them electronically and submit them. </a:t>
            </a:r>
          </a:p>
        </p:txBody>
      </p:sp>
      <p:sp>
        <p:nvSpPr>
          <p:cNvPr id="42" name="Rectangle 16">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Graphical user interface, application&#10;&#10;Description automatically generated">
            <a:extLst>
              <a:ext uri="{FF2B5EF4-FFF2-40B4-BE49-F238E27FC236}">
                <a16:creationId xmlns:a16="http://schemas.microsoft.com/office/drawing/2014/main" id="{E13A3D12-74E3-86C9-E426-352622BD9174}"/>
              </a:ext>
            </a:extLst>
          </p:cNvPr>
          <p:cNvPicPr>
            <a:picLocks noChangeAspect="1"/>
          </p:cNvPicPr>
          <p:nvPr/>
        </p:nvPicPr>
        <p:blipFill>
          <a:blip r:embed="rId2"/>
          <a:stretch>
            <a:fillRect/>
          </a:stretch>
        </p:blipFill>
        <p:spPr>
          <a:xfrm>
            <a:off x="392736" y="2274937"/>
            <a:ext cx="2817973" cy="2092940"/>
          </a:xfrm>
          <a:prstGeom prst="rect">
            <a:avLst/>
          </a:prstGeom>
        </p:spPr>
      </p:pic>
    </p:spTree>
    <p:extLst>
      <p:ext uri="{BB962C8B-B14F-4D97-AF65-F5344CB8AC3E}">
        <p14:creationId xmlns:p14="http://schemas.microsoft.com/office/powerpoint/2010/main" val="338977973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6EEA6-C9F2-03E9-99D4-7289685F3196}"/>
              </a:ext>
            </a:extLst>
          </p:cNvPr>
          <p:cNvSpPr>
            <a:spLocks noGrp="1"/>
          </p:cNvSpPr>
          <p:nvPr>
            <p:ph type="title"/>
          </p:nvPr>
        </p:nvSpPr>
        <p:spPr/>
        <p:txBody>
          <a:bodyPr/>
          <a:lstStyle/>
          <a:p>
            <a:pPr>
              <a:lnSpc>
                <a:spcPct val="100000"/>
              </a:lnSpc>
              <a:spcAft>
                <a:spcPct val="0"/>
              </a:spcAft>
            </a:pPr>
            <a:r>
              <a:rPr lang="en-US" dirty="0">
                <a:ea typeface="+mj-lt"/>
                <a:cs typeface="+mj-lt"/>
              </a:rPr>
              <a:t>Start Widget</a:t>
            </a:r>
          </a:p>
          <a:p>
            <a:pPr>
              <a:lnSpc>
                <a:spcPct val="100000"/>
              </a:lnSpc>
              <a:spcAft>
                <a:spcPct val="0"/>
              </a:spcAft>
            </a:pPr>
            <a:endParaRPr lang="en-US" dirty="0">
              <a:ea typeface="+mj-lt"/>
              <a:cs typeface="+mj-lt"/>
            </a:endParaRPr>
          </a:p>
          <a:p>
            <a:pPr>
              <a:lnSpc>
                <a:spcPct val="100000"/>
              </a:lnSpc>
              <a:spcAft>
                <a:spcPct val="0"/>
              </a:spcAft>
            </a:pPr>
            <a:r>
              <a:rPr lang="en-US" dirty="0">
                <a:ea typeface="+mj-lt"/>
                <a:cs typeface="+mj-lt"/>
              </a:rPr>
              <a:t>You will see My Info and settings</a:t>
            </a:r>
            <a:endParaRPr lang="en-US" dirty="0"/>
          </a:p>
        </p:txBody>
      </p:sp>
      <p:pic>
        <p:nvPicPr>
          <p:cNvPr id="5" name="Picture 5" descr="Graphical user interface, application, Teams&#10;&#10;Description automatically generated">
            <a:extLst>
              <a:ext uri="{FF2B5EF4-FFF2-40B4-BE49-F238E27FC236}">
                <a16:creationId xmlns:a16="http://schemas.microsoft.com/office/drawing/2014/main" id="{93DA4866-0145-398B-A77E-51BAB5D55492}"/>
              </a:ext>
            </a:extLst>
          </p:cNvPr>
          <p:cNvPicPr>
            <a:picLocks noChangeAspect="1"/>
          </p:cNvPicPr>
          <p:nvPr/>
        </p:nvPicPr>
        <p:blipFill>
          <a:blip r:embed="rId2"/>
          <a:stretch>
            <a:fillRect/>
          </a:stretch>
        </p:blipFill>
        <p:spPr>
          <a:xfrm>
            <a:off x="2648310" y="2463921"/>
            <a:ext cx="6211016" cy="1067519"/>
          </a:xfrm>
          <a:prstGeom prst="rect">
            <a:avLst/>
          </a:prstGeom>
        </p:spPr>
      </p:pic>
    </p:spTree>
    <p:extLst>
      <p:ext uri="{BB962C8B-B14F-4D97-AF65-F5344CB8AC3E}">
        <p14:creationId xmlns:p14="http://schemas.microsoft.com/office/powerpoint/2010/main" val="247838803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5" name="Rectangle 12">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4">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0EFBFC5-AC2D-ADF5-636D-EB7A2E095431}"/>
              </a:ext>
            </a:extLst>
          </p:cNvPr>
          <p:cNvSpPr>
            <a:spLocks noGrp="1"/>
          </p:cNvSpPr>
          <p:nvPr>
            <p:ph type="title"/>
          </p:nvPr>
        </p:nvSpPr>
        <p:spPr>
          <a:xfrm>
            <a:off x="802386" y="4590661"/>
            <a:ext cx="7658146" cy="1065690"/>
          </a:xfrm>
        </p:spPr>
        <p:txBody>
          <a:bodyPr vert="horz" lIns="91440" tIns="45720" rIns="91440" bIns="45720" rtlCol="0" anchor="b">
            <a:normAutofit/>
          </a:bodyPr>
          <a:lstStyle/>
          <a:p>
            <a:pPr>
              <a:spcAft>
                <a:spcPct val="0"/>
              </a:spcAft>
            </a:pPr>
            <a:r>
              <a:rPr lang="en-US" sz="2800" spc="-100"/>
              <a:t>My Mailbox</a:t>
            </a:r>
          </a:p>
          <a:p>
            <a:pPr>
              <a:spcAft>
                <a:spcPct val="0"/>
              </a:spcAft>
            </a:pPr>
            <a:r>
              <a:rPr lang="en-US" sz="2800" spc="-100"/>
              <a:t>Includes all to To-Do items and My Pay Information</a:t>
            </a:r>
          </a:p>
        </p:txBody>
      </p:sp>
      <p:pic>
        <p:nvPicPr>
          <p:cNvPr id="4" name="Picture 4" descr="Graphical user interface, application&#10;&#10;Description automatically generated">
            <a:extLst>
              <a:ext uri="{FF2B5EF4-FFF2-40B4-BE49-F238E27FC236}">
                <a16:creationId xmlns:a16="http://schemas.microsoft.com/office/drawing/2014/main" id="{177DB40A-9E57-0FA7-7E13-FBBE91D6307C}"/>
              </a:ext>
            </a:extLst>
          </p:cNvPr>
          <p:cNvPicPr>
            <a:picLocks noGrp="1" noChangeAspect="1"/>
          </p:cNvPicPr>
          <p:nvPr>
            <p:ph idx="1"/>
          </p:nvPr>
        </p:nvPicPr>
        <p:blipFill rotWithShape="1">
          <a:blip r:embed="rId2"/>
          <a:srcRect r="5789" b="-1"/>
          <a:stretch/>
        </p:blipFill>
        <p:spPr>
          <a:xfrm>
            <a:off x="802385" y="484632"/>
            <a:ext cx="7978140" cy="3556755"/>
          </a:xfrm>
          <a:prstGeom prst="rect">
            <a:avLst/>
          </a:prstGeom>
        </p:spPr>
      </p:pic>
    </p:spTree>
    <p:extLst>
      <p:ext uri="{BB962C8B-B14F-4D97-AF65-F5344CB8AC3E}">
        <p14:creationId xmlns:p14="http://schemas.microsoft.com/office/powerpoint/2010/main" val="81716170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2531</TotalTime>
  <Words>727</Words>
  <Application>Microsoft Office PowerPoint</Application>
  <PresentationFormat>On-screen Show (4:3)</PresentationFormat>
  <Paragraphs>68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Frame</vt:lpstr>
      <vt:lpstr>Human Resources Presentation</vt:lpstr>
      <vt:lpstr>PAYCO HCM</vt:lpstr>
      <vt:lpstr>PowerPoint Presentation</vt:lpstr>
      <vt:lpstr>PowerPoint Presentation</vt:lpstr>
      <vt:lpstr>PowerPoint Presentation</vt:lpstr>
      <vt:lpstr>PowerPoint Presentation</vt:lpstr>
      <vt:lpstr>My Info – This section contains links to your personal information:   o My Profile – This is where you can view all your personal information.   o Current Timesheet – View the current pay periods timesheet.   o Historical Timesheets – This section will allow you to view all your historical timesheets.   o Request Time Off – You will come here to request time off, there are further instructions on page 5.   o Time off History/Time Off Calendar – These show the time off you have requested/been approved for/taken.   o My Pay Statements/My W2s – These sections have all your pay statements, W2’s and 1099 info that are available.    My Withholding Forms – If you need to update your Federal/state withholding, the forms can be found here. You can update them electronically and submit them. </vt:lpstr>
      <vt:lpstr>Start Widget  You will see My Info and settings</vt:lpstr>
      <vt:lpstr>My Mailbox Includes all to To-Do items and My Pay Information</vt:lpstr>
      <vt:lpstr> </vt:lpstr>
      <vt:lpstr>Punching In &amp; Out and Logging In  • To clock in/out or log out, you will go to        https://secure.entertimeonline.com/ta/OPPC.clock   • From there, you can simply enter your Username and Password and simply click Punch In or Punch Out and go on with your tasks or you can click Login to log into the system. </vt:lpstr>
      <vt:lpstr>My Timesheet is below the Start widget, and this is where you can clock in/clock out/change departments. You are also able to access your current timesheet by clicking My Clock. </vt:lpstr>
      <vt:lpstr>Current Time Sheet Missing Punches</vt:lpstr>
      <vt:lpstr>Timesheet Change Request In the upper right-hand corner of your time sheet choose Change Request. </vt:lpstr>
      <vt:lpstr>Add Time Entry – This option allows you to enter the start and end time of the shift.</vt:lpstr>
      <vt:lpstr>Next, choose what type of request you want to make.   • Add Punch In – With this option you can add in a missed In punch. </vt:lpstr>
      <vt:lpstr>Add Punch Out –  With this option you can add in a missed-Out punch</vt:lpstr>
      <vt:lpstr>Viewing Pay Statements;  In the My Pay widget, you can see a countdown until your next pay. By tapping the View Pay History hyperlink, you can view your pay history and direct deposits. An e-signature agreement is located here to allow you to agree to receive your pay statement electronically.</vt:lpstr>
      <vt:lpstr>PowerPoint Presentation</vt:lpstr>
      <vt:lpstr> Viewing Past Pay Statements:  From the main menu, you can access pay history information from the My Pay menu. Tap the Pay History menu option. The page will default to Recent pay histories and will display your last three (3) most recent pay histories. To view pay statements from further back, click the Historical tab.   </vt:lpstr>
      <vt:lpstr>Have a Great Year!!!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Resources Presentation</dc:title>
  <dc:creator>robin</dc:creator>
  <cp:lastModifiedBy>Tuttle(Gardner), Robin</cp:lastModifiedBy>
  <cp:revision>641</cp:revision>
  <cp:lastPrinted>2021-08-06T11:07:18Z</cp:lastPrinted>
  <dcterms:created xsi:type="dcterms:W3CDTF">2011-08-29T13:09:00Z</dcterms:created>
  <dcterms:modified xsi:type="dcterms:W3CDTF">2022-08-25T19:54:00Z</dcterms:modified>
</cp:coreProperties>
</file>